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Gotham Bold" charset="1" panose="00000000000000000000"/>
      <p:regular r:id="rId21"/>
    </p:embeddedFont>
    <p:embeddedFont>
      <p:font typeface="Gotham" charset="1" panose="00000000000000000000"/>
      <p:regular r:id="rId22"/>
    </p:embeddedFont>
    <p:embeddedFont>
      <p:font typeface="Poppins Light" charset="1" panose="00000400000000000000"/>
      <p:regular r:id="rId23"/>
    </p:embeddedFont>
    <p:embeddedFont>
      <p:font typeface="Open Sans Bold" charset="1" panose="020B0806030504020204"/>
      <p:regular r:id="rId24"/>
    </p:embeddedFont>
    <p:embeddedFont>
      <p:font typeface="Abril Fatface" charset="1" panose="02000503000000020003"/>
      <p:regular r:id="rId25"/>
    </p:embeddedFont>
    <p:embeddedFont>
      <p:font typeface="Impact" charset="1" panose="020B0806030902050204"/>
      <p:regular r:id="rId26"/>
    </p:embeddedFont>
    <p:embeddedFont>
      <p:font typeface="Feeling Passionate" charset="1" panose="02000500000000000000"/>
      <p:regular r:id="rId27"/>
    </p:embeddedFont>
    <p:embeddedFont>
      <p:font typeface="Calibri (MS)" charset="1" panose="020F0502020204030204"/>
      <p:regular r:id="rId28"/>
    </p:embeddedFont>
    <p:embeddedFont>
      <p:font typeface="Eastman Grotesque Bold" charset="1" panose="00000800000000000000"/>
      <p:regular r:id="rId29"/>
    </p:embeddedFont>
    <p:embeddedFont>
      <p:font typeface="Montserrat Bold" charset="1" panose="0000080000000000000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153342" y="4034971"/>
            <a:ext cx="11981316" cy="2796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47"/>
              </a:lnSpc>
              <a:spcBef>
                <a:spcPct val="0"/>
              </a:spcBef>
            </a:pPr>
            <a:r>
              <a:rPr lang="en-US" b="true" sz="16319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PROJECT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559295" y="2861556"/>
            <a:ext cx="9169410" cy="1403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26"/>
              </a:lnSpc>
              <a:spcBef>
                <a:spcPct val="0"/>
              </a:spcBef>
            </a:pPr>
            <a:r>
              <a:rPr lang="en-US" sz="816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BUSINESS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802789" y="6765248"/>
            <a:ext cx="8682423" cy="498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6"/>
              </a:lnSpc>
              <a:spcBef>
                <a:spcPct val="0"/>
              </a:spcBef>
            </a:pPr>
            <a:r>
              <a:rPr lang="en-US" sz="2883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www.reallygreatsite.com</a:t>
            </a:r>
          </a:p>
        </p:txBody>
      </p:sp>
      <p:sp>
        <p:nvSpPr>
          <p:cNvPr name="AutoShape 6" id="6"/>
          <p:cNvSpPr/>
          <p:nvPr/>
        </p:nvSpPr>
        <p:spPr>
          <a:xfrm>
            <a:off x="1778999" y="1038225"/>
            <a:ext cx="14730002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15832737" y="1225093"/>
            <a:ext cx="676264" cy="399257"/>
            <a:chOff x="0" y="0"/>
            <a:chExt cx="901685" cy="532343"/>
          </a:xfrm>
        </p:grpSpPr>
        <p:sp>
          <p:nvSpPr>
            <p:cNvPr name="AutoShape 8" id="8"/>
            <p:cNvSpPr/>
            <p:nvPr/>
          </p:nvSpPr>
          <p:spPr>
            <a:xfrm flipV="true">
              <a:off x="0" y="12700"/>
              <a:ext cx="901685" cy="0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9" id="9"/>
            <p:cNvSpPr/>
            <p:nvPr/>
          </p:nvSpPr>
          <p:spPr>
            <a:xfrm flipV="true">
              <a:off x="0" y="264096"/>
              <a:ext cx="901685" cy="0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0" id="10"/>
            <p:cNvSpPr/>
            <p:nvPr/>
          </p:nvSpPr>
          <p:spPr>
            <a:xfrm flipV="true">
              <a:off x="0" y="519643"/>
              <a:ext cx="901685" cy="0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AutoShape 11" id="11"/>
          <p:cNvSpPr/>
          <p:nvPr/>
        </p:nvSpPr>
        <p:spPr>
          <a:xfrm>
            <a:off x="1778999" y="9267825"/>
            <a:ext cx="14730002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3014139" y="1151047"/>
            <a:ext cx="2561966" cy="871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 spc="102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Arowwai Industries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778999" y="1227247"/>
            <a:ext cx="1036862" cy="789901"/>
          </a:xfrm>
          <a:custGeom>
            <a:avLst/>
            <a:gdLst/>
            <a:ahLst/>
            <a:cxnLst/>
            <a:rect r="r" b="b" t="t" l="l"/>
            <a:pathLst>
              <a:path h="789901" w="1036862">
                <a:moveTo>
                  <a:pt x="0" y="0"/>
                </a:moveTo>
                <a:lnTo>
                  <a:pt x="1036862" y="0"/>
                </a:lnTo>
                <a:lnTo>
                  <a:pt x="1036862" y="789900"/>
                </a:lnTo>
                <a:lnTo>
                  <a:pt x="0" y="789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4" id="14"/>
          <p:cNvGrpSpPr/>
          <p:nvPr/>
        </p:nvGrpSpPr>
        <p:grpSpPr>
          <a:xfrm rot="0">
            <a:off x="1028700" y="1028700"/>
            <a:ext cx="1501429" cy="1861827"/>
            <a:chOff x="0" y="0"/>
            <a:chExt cx="2001905" cy="2482436"/>
          </a:xfrm>
        </p:grpSpPr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0" y="0"/>
              <a:ext cx="2001905" cy="2001897"/>
              <a:chOff x="0" y="0"/>
              <a:chExt cx="6350000" cy="6349975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0" t="-1064" r="0" b="-1064"/>
                </a:stretch>
              </a:blip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635743" y="2096703"/>
              <a:ext cx="730420" cy="3857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74"/>
                </a:lnSpc>
              </a:pPr>
              <a:r>
                <a:rPr lang="en-US" b="true" sz="1767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Piotr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8444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6169610" y="9070822"/>
            <a:ext cx="5948780" cy="374956"/>
            <a:chOff x="0" y="0"/>
            <a:chExt cx="7931707" cy="499941"/>
          </a:xfrm>
        </p:grpSpPr>
        <p:sp>
          <p:nvSpPr>
            <p:cNvPr name="Freeform 20" id="20"/>
            <p:cNvSpPr/>
            <p:nvPr/>
          </p:nvSpPr>
          <p:spPr>
            <a:xfrm flipH="true" flipV="false" rot="0">
              <a:off x="4515158" y="0"/>
              <a:ext cx="2666471" cy="499941"/>
            </a:xfrm>
            <a:custGeom>
              <a:avLst/>
              <a:gdLst/>
              <a:ahLst/>
              <a:cxnLst/>
              <a:rect r="r" b="b" t="t" l="l"/>
              <a:pathLst>
                <a:path h="499941" w="2666471">
                  <a:moveTo>
                    <a:pt x="2666471" y="0"/>
                  </a:moveTo>
                  <a:lnTo>
                    <a:pt x="0" y="0"/>
                  </a:lnTo>
                  <a:lnTo>
                    <a:pt x="0" y="499941"/>
                  </a:lnTo>
                  <a:lnTo>
                    <a:pt x="2666471" y="499941"/>
                  </a:lnTo>
                  <a:lnTo>
                    <a:pt x="2666471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-2" r="0" b="-2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true" flipV="false" rot="0">
              <a:off x="2125363" y="0"/>
              <a:ext cx="2666471" cy="499941"/>
            </a:xfrm>
            <a:custGeom>
              <a:avLst/>
              <a:gdLst/>
              <a:ahLst/>
              <a:cxnLst/>
              <a:rect r="r" b="b" t="t" l="l"/>
              <a:pathLst>
                <a:path h="499941" w="2666471">
                  <a:moveTo>
                    <a:pt x="2666471" y="0"/>
                  </a:moveTo>
                  <a:lnTo>
                    <a:pt x="0" y="0"/>
                  </a:lnTo>
                  <a:lnTo>
                    <a:pt x="0" y="499941"/>
                  </a:lnTo>
                  <a:lnTo>
                    <a:pt x="2666471" y="499941"/>
                  </a:lnTo>
                  <a:lnTo>
                    <a:pt x="2666471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-2" r="0" b="-2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true" flipV="false" rot="0">
              <a:off x="897011" y="0"/>
              <a:ext cx="2666471" cy="499941"/>
            </a:xfrm>
            <a:custGeom>
              <a:avLst/>
              <a:gdLst/>
              <a:ahLst/>
              <a:cxnLst/>
              <a:rect r="r" b="b" t="t" l="l"/>
              <a:pathLst>
                <a:path h="499941" w="2666471">
                  <a:moveTo>
                    <a:pt x="2666471" y="0"/>
                  </a:moveTo>
                  <a:lnTo>
                    <a:pt x="0" y="0"/>
                  </a:lnTo>
                  <a:lnTo>
                    <a:pt x="0" y="499941"/>
                  </a:lnTo>
                  <a:lnTo>
                    <a:pt x="2666471" y="499941"/>
                  </a:lnTo>
                  <a:lnTo>
                    <a:pt x="2666471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-2" r="0" b="-2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 rot="0">
              <a:off x="0" y="68259"/>
              <a:ext cx="7931707" cy="334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55"/>
                </a:lnSpc>
              </a:pPr>
              <a:r>
                <a:rPr lang="en-US" sz="1539" spc="639">
                  <a:solidFill>
                    <a:srgbClr val="FFFFFF"/>
                  </a:solidFill>
                  <a:latin typeface="Abril Fatface"/>
                  <a:ea typeface="Abril Fatface"/>
                  <a:cs typeface="Abril Fatface"/>
                  <a:sym typeface="Abril Fatface"/>
                </a:rPr>
                <a:t>WWW.KOSCIOL.CZEST.PL</a:t>
              </a: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8639971" y="7016071"/>
            <a:ext cx="146447" cy="75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88"/>
              </a:lnSpc>
            </a:pPr>
            <a:r>
              <a:rPr lang="en-US" sz="4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</a:p>
        </p:txBody>
      </p:sp>
      <p:sp>
        <p:nvSpPr>
          <p:cNvPr name="TextBox 25" id="25"/>
          <p:cNvSpPr txBox="true"/>
          <p:nvPr/>
        </p:nvSpPr>
        <p:spPr>
          <a:xfrm rot="100678">
            <a:off x="7141829" y="3272919"/>
            <a:ext cx="9577558" cy="2626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41"/>
              </a:lnSpc>
            </a:pPr>
            <a:r>
              <a:rPr lang="en-US" sz="15181">
                <a:solidFill>
                  <a:srgbClr val="000000"/>
                </a:solidFill>
                <a:latin typeface="Feeling Passionate"/>
                <a:ea typeface="Feeling Passionate"/>
                <a:cs typeface="Feeling Passionate"/>
                <a:sym typeface="Feeling Passionate"/>
              </a:rPr>
              <a:t>Osadzanie</a:t>
            </a:r>
          </a:p>
        </p:txBody>
      </p:sp>
      <p:sp>
        <p:nvSpPr>
          <p:cNvPr name="TextBox 26" id="26"/>
          <p:cNvSpPr txBox="true"/>
          <p:nvPr/>
        </p:nvSpPr>
        <p:spPr>
          <a:xfrm rot="-155767">
            <a:off x="9764958" y="6946795"/>
            <a:ext cx="3460612" cy="183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41"/>
              </a:lnSpc>
            </a:pPr>
            <a:r>
              <a:rPr lang="en-US" sz="15181">
                <a:solidFill>
                  <a:srgbClr val="000000"/>
                </a:solidFill>
                <a:latin typeface="Feeling Passionate"/>
                <a:ea typeface="Feeling Passionate"/>
                <a:cs typeface="Feeling Passionate"/>
                <a:sym typeface="Feeling Passionate"/>
              </a:rPr>
              <a:t>cz.4</a:t>
            </a:r>
          </a:p>
        </p:txBody>
      </p:sp>
      <p:sp>
        <p:nvSpPr>
          <p:cNvPr name="TextBox 27" id="27"/>
          <p:cNvSpPr txBox="true"/>
          <p:nvPr/>
        </p:nvSpPr>
        <p:spPr>
          <a:xfrm rot="100678">
            <a:off x="10658917" y="3280627"/>
            <a:ext cx="451329" cy="17136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41"/>
              </a:lnSpc>
            </a:pPr>
            <a:r>
              <a:rPr lang="en-US" sz="15181">
                <a:solidFill>
                  <a:srgbClr val="000000"/>
                </a:solidFill>
                <a:latin typeface="Feeling Passionate"/>
                <a:ea typeface="Feeling Passionate"/>
                <a:cs typeface="Feeling Passionate"/>
                <a:sym typeface="Feeling Passionate"/>
              </a:rPr>
              <a:t>,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181100" y="1181100"/>
            <a:ext cx="1501429" cy="1861827"/>
            <a:chOff x="0" y="0"/>
            <a:chExt cx="2001905" cy="2482436"/>
          </a:xfrm>
        </p:grpSpPr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0">
              <a:off x="0" y="0"/>
              <a:ext cx="2001905" cy="2001897"/>
              <a:chOff x="0" y="0"/>
              <a:chExt cx="6350000" cy="6349975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0" t="-1064" r="0" b="-1064"/>
                </a:stretch>
              </a:blipFill>
            </p:spPr>
          </p:sp>
        </p:grpSp>
        <p:sp>
          <p:nvSpPr>
            <p:cNvPr name="TextBox 31" id="31"/>
            <p:cNvSpPr txBox="true"/>
            <p:nvPr/>
          </p:nvSpPr>
          <p:spPr>
            <a:xfrm rot="0">
              <a:off x="635743" y="2096703"/>
              <a:ext cx="730420" cy="3857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74"/>
                </a:lnSpc>
              </a:pPr>
              <a:r>
                <a:rPr lang="en-US" b="true" sz="1767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Piotr</a:t>
              </a: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1181100" y="3239215"/>
            <a:ext cx="1501429" cy="1501429"/>
          </a:xfrm>
          <a:custGeom>
            <a:avLst/>
            <a:gdLst/>
            <a:ahLst/>
            <a:cxnLst/>
            <a:rect r="r" b="b" t="t" l="l"/>
            <a:pathLst>
              <a:path h="1501429" w="1501429">
                <a:moveTo>
                  <a:pt x="0" y="0"/>
                </a:moveTo>
                <a:lnTo>
                  <a:pt x="1501429" y="0"/>
                </a:lnTo>
                <a:lnTo>
                  <a:pt x="1501429" y="1501429"/>
                </a:lnTo>
                <a:lnTo>
                  <a:pt x="0" y="15014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51500" r="0" b="-26277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2963257" y="2242374"/>
          <a:ext cx="12361485" cy="6994117"/>
        </p:xfrm>
        <a:graphic>
          <a:graphicData uri="http://schemas.openxmlformats.org/drawingml/2006/table">
            <a:tbl>
              <a:tblPr/>
              <a:tblGrid>
                <a:gridCol w="1893575"/>
                <a:gridCol w="2616727"/>
                <a:gridCol w="2616982"/>
                <a:gridCol w="2616982"/>
                <a:gridCol w="2617220"/>
              </a:tblGrid>
              <a:tr h="78808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792"/>
                    </a:solidFill>
                  </a:tcPr>
                </a:tc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b="true" sz="1800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SĄD NAD NARODAMI (MT 25)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792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b="true" sz="1800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SĄD NAD NARODAMI (MT 25)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792"/>
                    </a:solidFill>
                  </a:tcPr>
                </a:tc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b="true" sz="1800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WIELKI BIAŁY TRON (OBJ 20)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792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b="true" sz="1800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WIELKI BIAŁY TRON (OBJ 20)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792"/>
                    </a:solidFill>
                  </a:tcPr>
                </a:tc>
              </a:tr>
              <a:tr h="122256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75DB"/>
                    </a:solidFill>
                  </a:tcPr>
                </a:tc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b="true" sz="1399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ŻYJĄCE NARODY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6FF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b="true" sz="1399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ŻYJĄCE NARODY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6FF"/>
                    </a:solidFill>
                  </a:tcPr>
                </a:tc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ZMARTWYCHWSTALI UMARLI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3463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6FF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ZMARTWYCHWSTALI UMARLI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3463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6FF"/>
                    </a:solidFill>
                  </a:tcPr>
                </a:tc>
              </a:tr>
              <a:tr h="12583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5DC8"/>
                    </a:solidFill>
                  </a:tcPr>
                </a:tc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NA ZIEMI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CFF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NA ZIEMI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CFF"/>
                    </a:solidFill>
                  </a:tcPr>
                </a:tc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PO „UCIECZCE” NIEBA I ZIEMI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3463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CFF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PO „UCIECZCE” NIEBA I ZIEMI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3463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CFF"/>
                    </a:solidFill>
                  </a:tcPr>
                </a:tc>
              </a:tr>
              <a:tr h="123729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4839"/>
                    </a:solidFill>
                  </a:tcPr>
                </a:tc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TRZY GRUPY: OWCE, KOZŁY, BRACIA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1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TRZY GRUPY: OWCE, KOZŁY, BRACIA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1"/>
                    </a:solidFill>
                  </a:tcPr>
                </a:tc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JEDNA GRUPA: „UMARLI”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1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JEDNA GRUPA: „UMARLI”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1"/>
                    </a:solidFill>
                  </a:tcPr>
                </a:tc>
              </a:tr>
              <a:tr h="124390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59"/>
                    </a:solidFill>
                  </a:tcPr>
                </a:tc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BRAK WZMIANKI O KSIĘGACH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BRAK WZMIANKI O KSIĘGACH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KSIĘGI + KSIĘGA ŻYCIA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KSIĘGI + KSIĘGA ŻYCIA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</a:tr>
              <a:tr h="124390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94C"/>
                    </a:solidFill>
                  </a:tcPr>
                </a:tc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ŻYCIE LUB KARA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0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ŻYCIE LUB KARA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0"/>
                    </a:solidFill>
                  </a:tcPr>
                </a:tc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PRZED TRONEM BOGA</a:t>
                      </a:r>
                      <a:endParaRPr lang="en-US" sz="1100"/>
                    </a:p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WIECZNE POTĘPIENIE</a:t>
                      </a:r>
                    </a:p>
                  </a:txBody>
                  <a:tcPr marL="20195" marR="20195" marT="20195" marB="20195" anchor="ctr">
                    <a:lnL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0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PRZED TRONEM BOGA</a:t>
                      </a:r>
                      <a:endParaRPr lang="en-US" sz="1100"/>
                    </a:p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b="true" sz="14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WIECZNE POTĘPIENIE</a:t>
                      </a:r>
                    </a:p>
                  </a:txBody>
                  <a:tcPr marL="20195" marR="20195" marT="20195" marB="20195" anchor="ctr">
                    <a:lnL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3463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3463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0"/>
                    </a:solidFill>
                  </a:tcPr>
                </a:tc>
              </a:tr>
            </a:tbl>
          </a:graphicData>
        </a:graphic>
      </p:graphicFrame>
      <p:grpSp>
        <p:nvGrpSpPr>
          <p:cNvPr name="Group 4" id="4"/>
          <p:cNvGrpSpPr/>
          <p:nvPr/>
        </p:nvGrpSpPr>
        <p:grpSpPr>
          <a:xfrm rot="0">
            <a:off x="2441402" y="411957"/>
            <a:ext cx="13405197" cy="1861833"/>
            <a:chOff x="0" y="0"/>
            <a:chExt cx="11704320" cy="16256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704320" cy="1625600"/>
            </a:xfrm>
            <a:custGeom>
              <a:avLst/>
              <a:gdLst/>
              <a:ahLst/>
              <a:cxnLst/>
              <a:rect r="r" b="b" t="t" l="l"/>
              <a:pathLst>
                <a:path h="1625600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61925"/>
              <a:ext cx="11704320" cy="17875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600"/>
                </a:lnSpc>
              </a:pPr>
              <a:r>
                <a:rPr lang="en-US" sz="716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Porównanie</a:t>
              </a:r>
              <a:r>
                <a:rPr lang="en-US" sz="716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sądów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169610" y="9070822"/>
            <a:ext cx="5948780" cy="374956"/>
            <a:chOff x="0" y="0"/>
            <a:chExt cx="7931707" cy="499941"/>
          </a:xfrm>
        </p:grpSpPr>
        <p:sp>
          <p:nvSpPr>
            <p:cNvPr name="Freeform 8" id="8"/>
            <p:cNvSpPr/>
            <p:nvPr/>
          </p:nvSpPr>
          <p:spPr>
            <a:xfrm flipH="true" flipV="false" rot="0">
              <a:off x="4515158" y="0"/>
              <a:ext cx="2666471" cy="499941"/>
            </a:xfrm>
            <a:custGeom>
              <a:avLst/>
              <a:gdLst/>
              <a:ahLst/>
              <a:cxnLst/>
              <a:rect r="r" b="b" t="t" l="l"/>
              <a:pathLst>
                <a:path h="499941" w="2666471">
                  <a:moveTo>
                    <a:pt x="2666471" y="0"/>
                  </a:moveTo>
                  <a:lnTo>
                    <a:pt x="0" y="0"/>
                  </a:lnTo>
                  <a:lnTo>
                    <a:pt x="0" y="499941"/>
                  </a:lnTo>
                  <a:lnTo>
                    <a:pt x="2666471" y="499941"/>
                  </a:lnTo>
                  <a:lnTo>
                    <a:pt x="266647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2" r="0" b="-2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0">
              <a:off x="2125363" y="0"/>
              <a:ext cx="2666471" cy="499941"/>
            </a:xfrm>
            <a:custGeom>
              <a:avLst/>
              <a:gdLst/>
              <a:ahLst/>
              <a:cxnLst/>
              <a:rect r="r" b="b" t="t" l="l"/>
              <a:pathLst>
                <a:path h="499941" w="2666471">
                  <a:moveTo>
                    <a:pt x="2666471" y="0"/>
                  </a:moveTo>
                  <a:lnTo>
                    <a:pt x="0" y="0"/>
                  </a:lnTo>
                  <a:lnTo>
                    <a:pt x="0" y="499941"/>
                  </a:lnTo>
                  <a:lnTo>
                    <a:pt x="2666471" y="499941"/>
                  </a:lnTo>
                  <a:lnTo>
                    <a:pt x="266647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2" r="0" b="-2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true" flipV="false" rot="0">
              <a:off x="897011" y="0"/>
              <a:ext cx="2666471" cy="499941"/>
            </a:xfrm>
            <a:custGeom>
              <a:avLst/>
              <a:gdLst/>
              <a:ahLst/>
              <a:cxnLst/>
              <a:rect r="r" b="b" t="t" l="l"/>
              <a:pathLst>
                <a:path h="499941" w="2666471">
                  <a:moveTo>
                    <a:pt x="2666471" y="0"/>
                  </a:moveTo>
                  <a:lnTo>
                    <a:pt x="0" y="0"/>
                  </a:lnTo>
                  <a:lnTo>
                    <a:pt x="0" y="499941"/>
                  </a:lnTo>
                  <a:lnTo>
                    <a:pt x="2666471" y="499941"/>
                  </a:lnTo>
                  <a:lnTo>
                    <a:pt x="266647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2" r="0" b="-2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0" y="68259"/>
              <a:ext cx="7931707" cy="334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55"/>
                </a:lnSpc>
              </a:pPr>
              <a:r>
                <a:rPr lang="en-US" sz="1539" spc="639">
                  <a:solidFill>
                    <a:srgbClr val="FFFFFF"/>
                  </a:solidFill>
                  <a:latin typeface="Abril Fatface"/>
                  <a:ea typeface="Abril Fatface"/>
                  <a:cs typeface="Abril Fatface"/>
                  <a:sym typeface="Abril Fatface"/>
                </a:rPr>
                <a:t>WWW.KOSCIOL.CZEST.PL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51500" r="0" b="-26277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2963257" y="2242374"/>
          <a:ext cx="15217654" cy="8610135"/>
        </p:xfrm>
        <a:graphic>
          <a:graphicData uri="http://schemas.openxmlformats.org/drawingml/2006/table">
            <a:tbl>
              <a:tblPr/>
              <a:tblGrid>
                <a:gridCol w="2331093"/>
                <a:gridCol w="3221332"/>
                <a:gridCol w="3221645"/>
                <a:gridCol w="3221645"/>
                <a:gridCol w="3221938"/>
              </a:tblGrid>
              <a:tr h="97017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b="true" sz="1399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SĄD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79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b="true" sz="1399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KTO JEST SĄDZONY?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79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b="true" sz="1399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CZAS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79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b="true" sz="1399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MIEJSCE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79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b="true" sz="1399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REZULTAT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164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792"/>
                    </a:solidFill>
                  </a:tcPr>
                </a:tc>
              </a:tr>
              <a:tr h="150504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I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b="true" sz="1200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SĄD NAD GRZECHEM </a:t>
                      </a:r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b="true" sz="1200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(NA KRZYŻU)</a:t>
                      </a:r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75DB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b="true" sz="1399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JEZUS ZA NAS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6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30 r. n.e.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6574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6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GOLGOTA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6574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6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ZBAWIENIE 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I USPRAWIEDLIWIENIE </a:t>
                      </a:r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WIERZĄCYCH</a:t>
                      </a:r>
                    </a:p>
                  </a:txBody>
                  <a:tcPr marL="20195" marR="20195" marT="20195" marB="20195" anchor="ctr">
                    <a:lnL cmpd="sng" algn="ctr" cap="flat" w="16574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6FF"/>
                    </a:solidFill>
                  </a:tcPr>
                </a:tc>
              </a:tr>
              <a:tr h="154911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II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b="true" sz="1200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SĄD NAD GRZECHEM </a:t>
                      </a:r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b="true" sz="1200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W WIERZĄCYM</a:t>
                      </a:r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5DC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WIERZĄCY, GDY 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NIE OSĄDZA SIEBIE</a:t>
                      </a:r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C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W CZASIE ŻYCIA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6574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C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ZIEMIA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6574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C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DYSCYPLINA, 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NAPOMNIENIE, </a:t>
                      </a:r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OCZYSZCZENIE</a:t>
                      </a:r>
                    </a:p>
                  </a:txBody>
                  <a:tcPr marL="20195" marR="20195" marT="20195" marB="20195" anchor="ctr">
                    <a:lnL cmpd="sng" algn="ctr" cap="flat" w="16574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317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CFF"/>
                    </a:solidFill>
                  </a:tcPr>
                </a:tc>
              </a:tr>
              <a:tr h="152317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III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b="true" sz="1200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SĄD CHRYSTUSOWY (NAGRODA)</a:t>
                      </a:r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483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WIERZĄCY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PO POCHWYCENIU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W POWIETRZU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NAGRODA LUB STRATA (ZBAWIENIE ZACHOWANE)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605D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1"/>
                    </a:solidFill>
                  </a:tcPr>
                </a:tc>
              </a:tr>
              <a:tr h="153131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IV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b="true" sz="1200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SĄD NAD NARODAMI</a:t>
                      </a:r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5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NARODY ŻYJĄCE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PRZY PRZYJŚCIU CHRYSTUSA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NA ZIEMI (DOLINA JOZAFATA)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OWCE I KOZŁY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- ŻYCIE LUB KARA</a:t>
                      </a:r>
                    </a:p>
                  </a:txBody>
                  <a:tcPr marL="20195" marR="20195" marT="20195" marB="20195" anchor="ctr">
                    <a:lnL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</a:tr>
              <a:tr h="153131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V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b="true" sz="1200">
                          <a:solidFill>
                            <a:srgbClr val="FFFFFF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WIELKI BIAŁY TRON</a:t>
                      </a:r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94C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NIEWIERZĄCY UMARLI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0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PO TYSIĄCLETNIM KRÓLESTWIE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PRZED TRONEM BOGA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b="true" sz="1200">
                          <a:solidFill>
                            <a:srgbClr val="000000"/>
                          </a:solidFill>
                          <a:latin typeface="Eastman Grotesque Bold"/>
                          <a:ea typeface="Eastman Grotesque Bold"/>
                          <a:cs typeface="Eastman Grotesque Bold"/>
                          <a:sym typeface="Eastman Grotesque Bold"/>
                        </a:rPr>
                        <a:t>WIECZNE POTĘPIENIE</a:t>
                      </a:r>
                      <a:endParaRPr lang="en-US" sz="1100"/>
                    </a:p>
                  </a:txBody>
                  <a:tcPr marL="20195" marR="20195" marT="20195" marB="20195" anchor="ctr">
                    <a:lnL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574">
                      <a:solidFill>
                        <a:srgbClr val="D848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574">
                      <a:solidFill>
                        <a:srgbClr val="F4D9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0"/>
                    </a:solidFill>
                  </a:tcPr>
                </a:tc>
              </a:tr>
            </a:tbl>
          </a:graphicData>
        </a:graphic>
      </p:graphicFrame>
      <p:grpSp>
        <p:nvGrpSpPr>
          <p:cNvPr name="Group 4" id="4"/>
          <p:cNvGrpSpPr/>
          <p:nvPr/>
        </p:nvGrpSpPr>
        <p:grpSpPr>
          <a:xfrm rot="0">
            <a:off x="2441402" y="411957"/>
            <a:ext cx="13405197" cy="1861833"/>
            <a:chOff x="0" y="0"/>
            <a:chExt cx="11704320" cy="16256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704320" cy="1625600"/>
            </a:xfrm>
            <a:custGeom>
              <a:avLst/>
              <a:gdLst/>
              <a:ahLst/>
              <a:cxnLst/>
              <a:rect r="r" b="b" t="t" l="l"/>
              <a:pathLst>
                <a:path h="1625600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61925"/>
              <a:ext cx="11704320" cy="17875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600"/>
                </a:lnSpc>
              </a:pPr>
              <a:r>
                <a:rPr lang="en-US" sz="716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Przegl</a:t>
              </a:r>
              <a:r>
                <a:rPr lang="en-US" sz="716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ąd pięciu sądów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169610" y="9070822"/>
            <a:ext cx="5948780" cy="374956"/>
            <a:chOff x="0" y="0"/>
            <a:chExt cx="7931707" cy="499941"/>
          </a:xfrm>
        </p:grpSpPr>
        <p:sp>
          <p:nvSpPr>
            <p:cNvPr name="Freeform 8" id="8"/>
            <p:cNvSpPr/>
            <p:nvPr/>
          </p:nvSpPr>
          <p:spPr>
            <a:xfrm flipH="true" flipV="false" rot="0">
              <a:off x="4515158" y="0"/>
              <a:ext cx="2666471" cy="499941"/>
            </a:xfrm>
            <a:custGeom>
              <a:avLst/>
              <a:gdLst/>
              <a:ahLst/>
              <a:cxnLst/>
              <a:rect r="r" b="b" t="t" l="l"/>
              <a:pathLst>
                <a:path h="499941" w="2666471">
                  <a:moveTo>
                    <a:pt x="2666471" y="0"/>
                  </a:moveTo>
                  <a:lnTo>
                    <a:pt x="0" y="0"/>
                  </a:lnTo>
                  <a:lnTo>
                    <a:pt x="0" y="499941"/>
                  </a:lnTo>
                  <a:lnTo>
                    <a:pt x="2666471" y="499941"/>
                  </a:lnTo>
                  <a:lnTo>
                    <a:pt x="266647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2" r="0" b="-2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0">
              <a:off x="2125363" y="0"/>
              <a:ext cx="2666471" cy="499941"/>
            </a:xfrm>
            <a:custGeom>
              <a:avLst/>
              <a:gdLst/>
              <a:ahLst/>
              <a:cxnLst/>
              <a:rect r="r" b="b" t="t" l="l"/>
              <a:pathLst>
                <a:path h="499941" w="2666471">
                  <a:moveTo>
                    <a:pt x="2666471" y="0"/>
                  </a:moveTo>
                  <a:lnTo>
                    <a:pt x="0" y="0"/>
                  </a:lnTo>
                  <a:lnTo>
                    <a:pt x="0" y="499941"/>
                  </a:lnTo>
                  <a:lnTo>
                    <a:pt x="2666471" y="499941"/>
                  </a:lnTo>
                  <a:lnTo>
                    <a:pt x="266647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2" r="0" b="-2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true" flipV="false" rot="0">
              <a:off x="897011" y="0"/>
              <a:ext cx="2666471" cy="499941"/>
            </a:xfrm>
            <a:custGeom>
              <a:avLst/>
              <a:gdLst/>
              <a:ahLst/>
              <a:cxnLst/>
              <a:rect r="r" b="b" t="t" l="l"/>
              <a:pathLst>
                <a:path h="499941" w="2666471">
                  <a:moveTo>
                    <a:pt x="2666471" y="0"/>
                  </a:moveTo>
                  <a:lnTo>
                    <a:pt x="0" y="0"/>
                  </a:lnTo>
                  <a:lnTo>
                    <a:pt x="0" y="499941"/>
                  </a:lnTo>
                  <a:lnTo>
                    <a:pt x="2666471" y="499941"/>
                  </a:lnTo>
                  <a:lnTo>
                    <a:pt x="266647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2" r="0" b="-2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0" y="68259"/>
              <a:ext cx="7931707" cy="334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55"/>
                </a:lnSpc>
              </a:pPr>
              <a:r>
                <a:rPr lang="en-US" sz="1539" spc="639">
                  <a:solidFill>
                    <a:srgbClr val="FFFFFF"/>
                  </a:solidFill>
                  <a:latin typeface="Abril Fatface"/>
                  <a:ea typeface="Abril Fatface"/>
                  <a:cs typeface="Abril Fatface"/>
                  <a:sym typeface="Abril Fatface"/>
                </a:rPr>
                <a:t>WWW.KOSCIOL.CZEST.PL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66797" y="5543629"/>
            <a:ext cx="15528433" cy="324138"/>
            <a:chOff x="0" y="0"/>
            <a:chExt cx="62545201" cy="13055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-56"/>
              <a:ext cx="62545517" cy="1304403"/>
            </a:xfrm>
            <a:custGeom>
              <a:avLst/>
              <a:gdLst/>
              <a:ahLst/>
              <a:cxnLst/>
              <a:rect r="r" b="b" t="t" l="l"/>
              <a:pathLst>
                <a:path h="1304403" w="62545517">
                  <a:moveTo>
                    <a:pt x="62489321" y="551236"/>
                  </a:moveTo>
                  <a:lnTo>
                    <a:pt x="61789549" y="27996"/>
                  </a:lnTo>
                  <a:cubicBezTo>
                    <a:pt x="61715892" y="-27884"/>
                    <a:pt x="61654928" y="2596"/>
                    <a:pt x="61654928" y="95306"/>
                  </a:cubicBezTo>
                  <a:lnTo>
                    <a:pt x="61654928" y="528376"/>
                  </a:lnTo>
                  <a:lnTo>
                    <a:pt x="831850" y="528376"/>
                  </a:lnTo>
                  <a:cubicBezTo>
                    <a:pt x="778510" y="354386"/>
                    <a:pt x="617220" y="227386"/>
                    <a:pt x="425450" y="227386"/>
                  </a:cubicBezTo>
                  <a:cubicBezTo>
                    <a:pt x="190500" y="227386"/>
                    <a:pt x="0" y="417886"/>
                    <a:pt x="0" y="652836"/>
                  </a:cubicBezTo>
                  <a:cubicBezTo>
                    <a:pt x="0" y="887786"/>
                    <a:pt x="190500" y="1078286"/>
                    <a:pt x="425450" y="1078286"/>
                  </a:cubicBezTo>
                  <a:cubicBezTo>
                    <a:pt x="617220" y="1078286"/>
                    <a:pt x="778510" y="951286"/>
                    <a:pt x="831850" y="777296"/>
                  </a:cubicBezTo>
                  <a:lnTo>
                    <a:pt x="61647183" y="777296"/>
                  </a:lnTo>
                  <a:lnTo>
                    <a:pt x="61647183" y="1209096"/>
                  </a:lnTo>
                  <a:cubicBezTo>
                    <a:pt x="61647183" y="1301806"/>
                    <a:pt x="61714621" y="1332286"/>
                    <a:pt x="61788278" y="1276406"/>
                  </a:cubicBezTo>
                  <a:lnTo>
                    <a:pt x="62489321" y="751896"/>
                  </a:lnTo>
                  <a:cubicBezTo>
                    <a:pt x="62564249" y="698556"/>
                    <a:pt x="62564249" y="607116"/>
                    <a:pt x="62489321" y="551236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5020888"/>
            <a:ext cx="12248999" cy="1354082"/>
          </a:xfrm>
          <a:custGeom>
            <a:avLst/>
            <a:gdLst/>
            <a:ahLst/>
            <a:cxnLst/>
            <a:rect r="r" b="b" t="t" l="l"/>
            <a:pathLst>
              <a:path h="1354082" w="12248999">
                <a:moveTo>
                  <a:pt x="0" y="0"/>
                </a:moveTo>
                <a:lnTo>
                  <a:pt x="12248999" y="0"/>
                </a:lnTo>
                <a:lnTo>
                  <a:pt x="12248999" y="1354082"/>
                </a:lnTo>
                <a:lnTo>
                  <a:pt x="0" y="1354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180687" y="5020888"/>
            <a:ext cx="12248999" cy="1354082"/>
          </a:xfrm>
          <a:custGeom>
            <a:avLst/>
            <a:gdLst/>
            <a:ahLst/>
            <a:cxnLst/>
            <a:rect r="r" b="b" t="t" l="l"/>
            <a:pathLst>
              <a:path h="1354082" w="12248999">
                <a:moveTo>
                  <a:pt x="0" y="0"/>
                </a:moveTo>
                <a:lnTo>
                  <a:pt x="12248999" y="0"/>
                </a:lnTo>
                <a:lnTo>
                  <a:pt x="12248999" y="1354082"/>
                </a:lnTo>
                <a:lnTo>
                  <a:pt x="0" y="1354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371648" y="5985421"/>
            <a:ext cx="460009" cy="460009"/>
            <a:chOff x="0" y="0"/>
            <a:chExt cx="108388" cy="1083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8388" cy="108388"/>
            </a:xfrm>
            <a:custGeom>
              <a:avLst/>
              <a:gdLst/>
              <a:ahLst/>
              <a:cxnLst/>
              <a:rect r="r" b="b" t="t" l="l"/>
              <a:pathLst>
                <a:path h="108388" w="108388">
                  <a:moveTo>
                    <a:pt x="54194" y="0"/>
                  </a:moveTo>
                  <a:cubicBezTo>
                    <a:pt x="24263" y="0"/>
                    <a:pt x="0" y="24263"/>
                    <a:pt x="0" y="54194"/>
                  </a:cubicBezTo>
                  <a:cubicBezTo>
                    <a:pt x="0" y="84124"/>
                    <a:pt x="24263" y="108388"/>
                    <a:pt x="54194" y="108388"/>
                  </a:cubicBezTo>
                  <a:cubicBezTo>
                    <a:pt x="84124" y="108388"/>
                    <a:pt x="108388" y="84124"/>
                    <a:pt x="108388" y="54194"/>
                  </a:cubicBezTo>
                  <a:cubicBezTo>
                    <a:pt x="108388" y="24263"/>
                    <a:pt x="84124" y="0"/>
                    <a:pt x="54194" y="0"/>
                  </a:cubicBezTo>
                  <a:close/>
                </a:path>
              </a:pathLst>
            </a:custGeom>
            <a:solidFill>
              <a:srgbClr val="E466B5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0161" y="-18414"/>
              <a:ext cx="88065" cy="116640"/>
            </a:xfrm>
            <a:prstGeom prst="rect">
              <a:avLst/>
            </a:prstGeom>
          </p:spPr>
          <p:txBody>
            <a:bodyPr anchor="ctr" rtlCol="false" tIns="26656" lIns="26656" bIns="26656" rIns="266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386796" y="5985421"/>
            <a:ext cx="460009" cy="460009"/>
            <a:chOff x="0" y="0"/>
            <a:chExt cx="108388" cy="10838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8388" cy="108388"/>
            </a:xfrm>
            <a:custGeom>
              <a:avLst/>
              <a:gdLst/>
              <a:ahLst/>
              <a:cxnLst/>
              <a:rect r="r" b="b" t="t" l="l"/>
              <a:pathLst>
                <a:path h="108388" w="108388">
                  <a:moveTo>
                    <a:pt x="54194" y="0"/>
                  </a:moveTo>
                  <a:cubicBezTo>
                    <a:pt x="24263" y="0"/>
                    <a:pt x="0" y="24263"/>
                    <a:pt x="0" y="54194"/>
                  </a:cubicBezTo>
                  <a:cubicBezTo>
                    <a:pt x="0" y="84124"/>
                    <a:pt x="24263" y="108388"/>
                    <a:pt x="54194" y="108388"/>
                  </a:cubicBezTo>
                  <a:cubicBezTo>
                    <a:pt x="84124" y="108388"/>
                    <a:pt x="108388" y="84124"/>
                    <a:pt x="108388" y="54194"/>
                  </a:cubicBezTo>
                  <a:cubicBezTo>
                    <a:pt x="108388" y="24263"/>
                    <a:pt x="84124" y="0"/>
                    <a:pt x="54194" y="0"/>
                  </a:cubicBezTo>
                  <a:close/>
                </a:path>
              </a:pathLst>
            </a:custGeom>
            <a:solidFill>
              <a:srgbClr val="E48C66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10161" y="-18414"/>
              <a:ext cx="88065" cy="116640"/>
            </a:xfrm>
            <a:prstGeom prst="rect">
              <a:avLst/>
            </a:prstGeom>
          </p:spPr>
          <p:txBody>
            <a:bodyPr anchor="ctr" rtlCol="false" tIns="26656" lIns="26656" bIns="26656" rIns="266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530310" y="5985421"/>
            <a:ext cx="460009" cy="460009"/>
            <a:chOff x="0" y="0"/>
            <a:chExt cx="108388" cy="10838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8388" cy="108388"/>
            </a:xfrm>
            <a:custGeom>
              <a:avLst/>
              <a:gdLst/>
              <a:ahLst/>
              <a:cxnLst/>
              <a:rect r="r" b="b" t="t" l="l"/>
              <a:pathLst>
                <a:path h="108388" w="108388">
                  <a:moveTo>
                    <a:pt x="54194" y="0"/>
                  </a:moveTo>
                  <a:cubicBezTo>
                    <a:pt x="24263" y="0"/>
                    <a:pt x="0" y="24263"/>
                    <a:pt x="0" y="54194"/>
                  </a:cubicBezTo>
                  <a:cubicBezTo>
                    <a:pt x="0" y="84124"/>
                    <a:pt x="24263" y="108388"/>
                    <a:pt x="54194" y="108388"/>
                  </a:cubicBezTo>
                  <a:cubicBezTo>
                    <a:pt x="84124" y="108388"/>
                    <a:pt x="108388" y="84124"/>
                    <a:pt x="108388" y="54194"/>
                  </a:cubicBezTo>
                  <a:cubicBezTo>
                    <a:pt x="108388" y="24263"/>
                    <a:pt x="84124" y="0"/>
                    <a:pt x="54194" y="0"/>
                  </a:cubicBezTo>
                  <a:close/>
                </a:path>
              </a:pathLst>
            </a:custGeom>
            <a:solidFill>
              <a:srgbClr val="95CD4D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10161" y="-18414"/>
              <a:ext cx="88065" cy="116640"/>
            </a:xfrm>
            <a:prstGeom prst="rect">
              <a:avLst/>
            </a:prstGeom>
          </p:spPr>
          <p:txBody>
            <a:bodyPr anchor="ctr" rtlCol="false" tIns="26656" lIns="26656" bIns="26656" rIns="266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3545459" y="5985421"/>
            <a:ext cx="460009" cy="460009"/>
            <a:chOff x="0" y="0"/>
            <a:chExt cx="108388" cy="10838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8388" cy="108388"/>
            </a:xfrm>
            <a:custGeom>
              <a:avLst/>
              <a:gdLst/>
              <a:ahLst/>
              <a:cxnLst/>
              <a:rect r="r" b="b" t="t" l="l"/>
              <a:pathLst>
                <a:path h="108388" w="108388">
                  <a:moveTo>
                    <a:pt x="54194" y="0"/>
                  </a:moveTo>
                  <a:cubicBezTo>
                    <a:pt x="24263" y="0"/>
                    <a:pt x="0" y="24263"/>
                    <a:pt x="0" y="54194"/>
                  </a:cubicBezTo>
                  <a:cubicBezTo>
                    <a:pt x="0" y="84124"/>
                    <a:pt x="24263" y="108388"/>
                    <a:pt x="54194" y="108388"/>
                  </a:cubicBezTo>
                  <a:cubicBezTo>
                    <a:pt x="84124" y="108388"/>
                    <a:pt x="108388" y="84124"/>
                    <a:pt x="108388" y="54194"/>
                  </a:cubicBezTo>
                  <a:cubicBezTo>
                    <a:pt x="108388" y="24263"/>
                    <a:pt x="84124" y="0"/>
                    <a:pt x="54194" y="0"/>
                  </a:cubicBezTo>
                  <a:close/>
                </a:path>
              </a:pathLst>
            </a:custGeom>
            <a:solidFill>
              <a:srgbClr val="51D4DD"/>
            </a:solidFill>
            <a:ln cap="sq">
              <a:noFill/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10161" y="-18414"/>
              <a:ext cx="88065" cy="116640"/>
            </a:xfrm>
            <a:prstGeom prst="rect">
              <a:avLst/>
            </a:prstGeom>
          </p:spPr>
          <p:txBody>
            <a:bodyPr anchor="ctr" rtlCol="false" tIns="26656" lIns="26656" bIns="26656" rIns="266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5056381" y="4931220"/>
            <a:ext cx="460009" cy="460009"/>
            <a:chOff x="0" y="0"/>
            <a:chExt cx="108388" cy="10838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8388" cy="108388"/>
            </a:xfrm>
            <a:custGeom>
              <a:avLst/>
              <a:gdLst/>
              <a:ahLst/>
              <a:cxnLst/>
              <a:rect r="r" b="b" t="t" l="l"/>
              <a:pathLst>
                <a:path h="108388" w="108388">
                  <a:moveTo>
                    <a:pt x="54194" y="0"/>
                  </a:moveTo>
                  <a:cubicBezTo>
                    <a:pt x="24263" y="0"/>
                    <a:pt x="0" y="24263"/>
                    <a:pt x="0" y="54194"/>
                  </a:cubicBezTo>
                  <a:cubicBezTo>
                    <a:pt x="0" y="84124"/>
                    <a:pt x="24263" y="108388"/>
                    <a:pt x="54194" y="108388"/>
                  </a:cubicBezTo>
                  <a:cubicBezTo>
                    <a:pt x="84124" y="108388"/>
                    <a:pt x="108388" y="84124"/>
                    <a:pt x="108388" y="54194"/>
                  </a:cubicBezTo>
                  <a:cubicBezTo>
                    <a:pt x="108388" y="24263"/>
                    <a:pt x="84124" y="0"/>
                    <a:pt x="54194" y="0"/>
                  </a:cubicBezTo>
                  <a:close/>
                </a:path>
              </a:pathLst>
            </a:custGeom>
            <a:solidFill>
              <a:srgbClr val="6686E4"/>
            </a:solidFill>
            <a:ln cap="sq">
              <a:noFill/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10161" y="-18414"/>
              <a:ext cx="88065" cy="116640"/>
            </a:xfrm>
            <a:prstGeom prst="rect">
              <a:avLst/>
            </a:prstGeom>
          </p:spPr>
          <p:txBody>
            <a:bodyPr anchor="ctr" rtlCol="false" tIns="26656" lIns="26656" bIns="26656" rIns="266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1950683" y="4931220"/>
            <a:ext cx="460009" cy="460009"/>
            <a:chOff x="0" y="0"/>
            <a:chExt cx="108388" cy="108388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8388" cy="108388"/>
            </a:xfrm>
            <a:custGeom>
              <a:avLst/>
              <a:gdLst/>
              <a:ahLst/>
              <a:cxnLst/>
              <a:rect r="r" b="b" t="t" l="l"/>
              <a:pathLst>
                <a:path h="108388" w="108388">
                  <a:moveTo>
                    <a:pt x="54194" y="0"/>
                  </a:moveTo>
                  <a:cubicBezTo>
                    <a:pt x="24263" y="0"/>
                    <a:pt x="0" y="24263"/>
                    <a:pt x="0" y="54194"/>
                  </a:cubicBezTo>
                  <a:cubicBezTo>
                    <a:pt x="0" y="84124"/>
                    <a:pt x="24263" y="108388"/>
                    <a:pt x="54194" y="108388"/>
                  </a:cubicBezTo>
                  <a:cubicBezTo>
                    <a:pt x="84124" y="108388"/>
                    <a:pt x="108388" y="84124"/>
                    <a:pt x="108388" y="54194"/>
                  </a:cubicBezTo>
                  <a:cubicBezTo>
                    <a:pt x="108388" y="24263"/>
                    <a:pt x="84124" y="0"/>
                    <a:pt x="54194" y="0"/>
                  </a:cubicBezTo>
                  <a:close/>
                </a:path>
              </a:pathLst>
            </a:custGeom>
            <a:solidFill>
              <a:srgbClr val="5CD188"/>
            </a:solidFill>
            <a:ln cap="sq">
              <a:noFill/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10161" y="-18414"/>
              <a:ext cx="88065" cy="116640"/>
            </a:xfrm>
            <a:prstGeom prst="rect">
              <a:avLst/>
            </a:prstGeom>
          </p:spPr>
          <p:txBody>
            <a:bodyPr anchor="ctr" rtlCol="false" tIns="26656" lIns="26656" bIns="26656" rIns="266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8952054" y="4931220"/>
            <a:ext cx="460009" cy="460009"/>
            <a:chOff x="0" y="0"/>
            <a:chExt cx="108388" cy="108388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08388" cy="108388"/>
            </a:xfrm>
            <a:custGeom>
              <a:avLst/>
              <a:gdLst/>
              <a:ahLst/>
              <a:cxnLst/>
              <a:rect r="r" b="b" t="t" l="l"/>
              <a:pathLst>
                <a:path h="108388" w="108388">
                  <a:moveTo>
                    <a:pt x="54194" y="0"/>
                  </a:moveTo>
                  <a:cubicBezTo>
                    <a:pt x="24263" y="0"/>
                    <a:pt x="0" y="24263"/>
                    <a:pt x="0" y="54194"/>
                  </a:cubicBezTo>
                  <a:cubicBezTo>
                    <a:pt x="0" y="84124"/>
                    <a:pt x="24263" y="108388"/>
                    <a:pt x="54194" y="108388"/>
                  </a:cubicBezTo>
                  <a:cubicBezTo>
                    <a:pt x="84124" y="108388"/>
                    <a:pt x="108388" y="84124"/>
                    <a:pt x="108388" y="54194"/>
                  </a:cubicBezTo>
                  <a:cubicBezTo>
                    <a:pt x="108388" y="24263"/>
                    <a:pt x="84124" y="0"/>
                    <a:pt x="54194" y="0"/>
                  </a:cubicBezTo>
                  <a:close/>
                </a:path>
              </a:pathLst>
            </a:custGeom>
            <a:solidFill>
              <a:srgbClr val="EBC657"/>
            </a:solidFill>
            <a:ln cap="sq">
              <a:noFill/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10161" y="-18414"/>
              <a:ext cx="88065" cy="116640"/>
            </a:xfrm>
            <a:prstGeom prst="rect">
              <a:avLst/>
            </a:prstGeom>
          </p:spPr>
          <p:txBody>
            <a:bodyPr anchor="ctr" rtlCol="false" tIns="26656" lIns="26656" bIns="26656" rIns="266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5894495" y="4931220"/>
            <a:ext cx="460009" cy="460009"/>
            <a:chOff x="0" y="0"/>
            <a:chExt cx="108388" cy="108388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08388" cy="108388"/>
            </a:xfrm>
            <a:custGeom>
              <a:avLst/>
              <a:gdLst/>
              <a:ahLst/>
              <a:cxnLst/>
              <a:rect r="r" b="b" t="t" l="l"/>
              <a:pathLst>
                <a:path h="108388" w="108388">
                  <a:moveTo>
                    <a:pt x="54194" y="0"/>
                  </a:moveTo>
                  <a:cubicBezTo>
                    <a:pt x="24263" y="0"/>
                    <a:pt x="0" y="24263"/>
                    <a:pt x="0" y="54194"/>
                  </a:cubicBezTo>
                  <a:cubicBezTo>
                    <a:pt x="0" y="84124"/>
                    <a:pt x="24263" y="108388"/>
                    <a:pt x="54194" y="108388"/>
                  </a:cubicBezTo>
                  <a:cubicBezTo>
                    <a:pt x="84124" y="108388"/>
                    <a:pt x="108388" y="84124"/>
                    <a:pt x="108388" y="54194"/>
                  </a:cubicBezTo>
                  <a:cubicBezTo>
                    <a:pt x="108388" y="24263"/>
                    <a:pt x="84124" y="0"/>
                    <a:pt x="54194" y="0"/>
                  </a:cubicBezTo>
                  <a:close/>
                </a:path>
              </a:pathLst>
            </a:custGeom>
            <a:solidFill>
              <a:srgbClr val="E46671"/>
            </a:solidFill>
            <a:ln cap="sq">
              <a:noFill/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10161" y="-18414"/>
              <a:ext cx="88065" cy="116640"/>
            </a:xfrm>
            <a:prstGeom prst="rect">
              <a:avLst/>
            </a:prstGeom>
          </p:spPr>
          <p:txBody>
            <a:bodyPr anchor="ctr" rtlCol="false" tIns="26656" lIns="26656" bIns="26656" rIns="266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2840034" y="4931220"/>
            <a:ext cx="460009" cy="460009"/>
            <a:chOff x="0" y="0"/>
            <a:chExt cx="108388" cy="108388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08388" cy="108388"/>
            </a:xfrm>
            <a:custGeom>
              <a:avLst/>
              <a:gdLst/>
              <a:ahLst/>
              <a:cxnLst/>
              <a:rect r="r" b="b" t="t" l="l"/>
              <a:pathLst>
                <a:path h="108388" w="108388">
                  <a:moveTo>
                    <a:pt x="54194" y="0"/>
                  </a:moveTo>
                  <a:cubicBezTo>
                    <a:pt x="24263" y="0"/>
                    <a:pt x="0" y="24263"/>
                    <a:pt x="0" y="54194"/>
                  </a:cubicBezTo>
                  <a:cubicBezTo>
                    <a:pt x="0" y="84124"/>
                    <a:pt x="24263" y="108388"/>
                    <a:pt x="54194" y="108388"/>
                  </a:cubicBezTo>
                  <a:cubicBezTo>
                    <a:pt x="84124" y="108388"/>
                    <a:pt x="108388" y="84124"/>
                    <a:pt x="108388" y="54194"/>
                  </a:cubicBezTo>
                  <a:cubicBezTo>
                    <a:pt x="108388" y="24263"/>
                    <a:pt x="84124" y="0"/>
                    <a:pt x="54194" y="0"/>
                  </a:cubicBezTo>
                  <a:close/>
                </a:path>
              </a:pathLst>
            </a:custGeom>
            <a:solidFill>
              <a:srgbClr val="BF66E4"/>
            </a:solidFill>
            <a:ln cap="sq">
              <a:noFill/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10161" y="-18414"/>
              <a:ext cx="88065" cy="116640"/>
            </a:xfrm>
            <a:prstGeom prst="rect">
              <a:avLst/>
            </a:prstGeom>
          </p:spPr>
          <p:txBody>
            <a:bodyPr anchor="ctr" rtlCol="false" tIns="26656" lIns="26656" bIns="26656" rIns="266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2391335" y="3832478"/>
            <a:ext cx="1357406" cy="632884"/>
            <a:chOff x="0" y="0"/>
            <a:chExt cx="1809874" cy="843845"/>
          </a:xfrm>
        </p:grpSpPr>
        <p:grpSp>
          <p:nvGrpSpPr>
            <p:cNvPr name="Group 34" id="34"/>
            <p:cNvGrpSpPr>
              <a:grpSpLocks noChangeAspect="true"/>
            </p:cNvGrpSpPr>
            <p:nvPr/>
          </p:nvGrpSpPr>
          <p:grpSpPr>
            <a:xfrm rot="-10800000">
              <a:off x="649955" y="402217"/>
              <a:ext cx="509963" cy="441628"/>
              <a:chOff x="0" y="0"/>
              <a:chExt cx="6350000" cy="54991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6350000" cy="5499100"/>
              </a:xfrm>
              <a:custGeom>
                <a:avLst/>
                <a:gdLst/>
                <a:ahLst/>
                <a:cxnLst/>
                <a:rect r="r" b="b" t="t" l="l"/>
                <a:pathLst>
                  <a:path h="5499100" w="63500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BF66E4"/>
              </a:solidFill>
            </p:spPr>
          </p:sp>
        </p:grpSp>
        <p:grpSp>
          <p:nvGrpSpPr>
            <p:cNvPr name="Group 36" id="36"/>
            <p:cNvGrpSpPr/>
            <p:nvPr/>
          </p:nvGrpSpPr>
          <p:grpSpPr>
            <a:xfrm rot="-10800000">
              <a:off x="0" y="0"/>
              <a:ext cx="1809874" cy="526641"/>
              <a:chOff x="0" y="0"/>
              <a:chExt cx="2468608" cy="71832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2468608" cy="718320"/>
              </a:xfrm>
              <a:custGeom>
                <a:avLst/>
                <a:gdLst/>
                <a:ahLst/>
                <a:cxnLst/>
                <a:rect r="r" b="b" t="t" l="l"/>
                <a:pathLst>
                  <a:path h="718320" w="2468608">
                    <a:moveTo>
                      <a:pt x="0" y="0"/>
                    </a:moveTo>
                    <a:lnTo>
                      <a:pt x="2468608" y="0"/>
                    </a:lnTo>
                    <a:lnTo>
                      <a:pt x="2468608" y="718320"/>
                    </a:lnTo>
                    <a:lnTo>
                      <a:pt x="0" y="718320"/>
                    </a:lnTo>
                    <a:close/>
                  </a:path>
                </a:pathLst>
              </a:custGeom>
              <a:solidFill>
                <a:srgbClr val="BF66E4"/>
              </a:solidFill>
            </p:spPr>
          </p:sp>
        </p:grpSp>
      </p:grpSp>
      <p:sp>
        <p:nvSpPr>
          <p:cNvPr name="TextBox 38" id="38"/>
          <p:cNvSpPr txBox="true"/>
          <p:nvPr/>
        </p:nvSpPr>
        <p:spPr>
          <a:xfrm rot="0">
            <a:off x="2459660" y="3886160"/>
            <a:ext cx="1220756" cy="259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41"/>
              </a:lnSpc>
            </a:pPr>
            <a:r>
              <a:rPr lang="en-US" b="true" sz="1601" spc="6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&lt;- 2025 -&gt;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5445797" y="3832478"/>
            <a:ext cx="1357406" cy="632884"/>
            <a:chOff x="0" y="0"/>
            <a:chExt cx="1809874" cy="843845"/>
          </a:xfrm>
        </p:grpSpPr>
        <p:grpSp>
          <p:nvGrpSpPr>
            <p:cNvPr name="Group 40" id="40"/>
            <p:cNvGrpSpPr>
              <a:grpSpLocks noChangeAspect="true"/>
            </p:cNvGrpSpPr>
            <p:nvPr/>
          </p:nvGrpSpPr>
          <p:grpSpPr>
            <a:xfrm rot="-10800000">
              <a:off x="649955" y="402217"/>
              <a:ext cx="509963" cy="441628"/>
              <a:chOff x="0" y="0"/>
              <a:chExt cx="6350000" cy="54991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6350000" cy="5499100"/>
              </a:xfrm>
              <a:custGeom>
                <a:avLst/>
                <a:gdLst/>
                <a:ahLst/>
                <a:cxnLst/>
                <a:rect r="r" b="b" t="t" l="l"/>
                <a:pathLst>
                  <a:path h="5499100" w="63500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E46671"/>
              </a:solidFill>
            </p:spPr>
          </p:sp>
        </p:grpSp>
        <p:grpSp>
          <p:nvGrpSpPr>
            <p:cNvPr name="Group 42" id="42"/>
            <p:cNvGrpSpPr/>
            <p:nvPr/>
          </p:nvGrpSpPr>
          <p:grpSpPr>
            <a:xfrm rot="-10800000">
              <a:off x="0" y="0"/>
              <a:ext cx="1809874" cy="526641"/>
              <a:chOff x="0" y="0"/>
              <a:chExt cx="2468608" cy="71832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2468608" cy="718320"/>
              </a:xfrm>
              <a:custGeom>
                <a:avLst/>
                <a:gdLst/>
                <a:ahLst/>
                <a:cxnLst/>
                <a:rect r="r" b="b" t="t" l="l"/>
                <a:pathLst>
                  <a:path h="718320" w="2468608">
                    <a:moveTo>
                      <a:pt x="0" y="0"/>
                    </a:moveTo>
                    <a:lnTo>
                      <a:pt x="2468608" y="0"/>
                    </a:lnTo>
                    <a:lnTo>
                      <a:pt x="2468608" y="718320"/>
                    </a:lnTo>
                    <a:lnTo>
                      <a:pt x="0" y="718320"/>
                    </a:lnTo>
                    <a:close/>
                  </a:path>
                </a:pathLst>
              </a:custGeom>
              <a:solidFill>
                <a:srgbClr val="E46671"/>
              </a:solidFill>
            </p:spPr>
          </p:sp>
        </p:grpSp>
      </p:grpSp>
      <p:sp>
        <p:nvSpPr>
          <p:cNvPr name="TextBox 44" id="44"/>
          <p:cNvSpPr txBox="true"/>
          <p:nvPr/>
        </p:nvSpPr>
        <p:spPr>
          <a:xfrm rot="0">
            <a:off x="5769832" y="3886160"/>
            <a:ext cx="709336" cy="259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41"/>
              </a:lnSpc>
            </a:pPr>
            <a:r>
              <a:rPr lang="en-US" b="true" sz="1601" spc="6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?</a:t>
            </a:r>
          </a:p>
        </p:txBody>
      </p:sp>
      <p:grpSp>
        <p:nvGrpSpPr>
          <p:cNvPr name="Group 45" id="45"/>
          <p:cNvGrpSpPr/>
          <p:nvPr/>
        </p:nvGrpSpPr>
        <p:grpSpPr>
          <a:xfrm rot="0">
            <a:off x="779436" y="6997880"/>
            <a:ext cx="1357406" cy="632884"/>
            <a:chOff x="0" y="0"/>
            <a:chExt cx="1809874" cy="843845"/>
          </a:xfrm>
        </p:grpSpPr>
        <p:grpSp>
          <p:nvGrpSpPr>
            <p:cNvPr name="Group 46" id="46"/>
            <p:cNvGrpSpPr>
              <a:grpSpLocks noChangeAspect="true"/>
            </p:cNvGrpSpPr>
            <p:nvPr/>
          </p:nvGrpSpPr>
          <p:grpSpPr>
            <a:xfrm rot="0">
              <a:off x="649955" y="0"/>
              <a:ext cx="509963" cy="441628"/>
              <a:chOff x="0" y="0"/>
              <a:chExt cx="6350000" cy="54991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6350000" cy="5499100"/>
              </a:xfrm>
              <a:custGeom>
                <a:avLst/>
                <a:gdLst/>
                <a:ahLst/>
                <a:cxnLst/>
                <a:rect r="r" b="b" t="t" l="l"/>
                <a:pathLst>
                  <a:path h="5499100" w="63500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9366E4"/>
              </a:solidFill>
            </p:spPr>
          </p:sp>
        </p:grpSp>
        <p:grpSp>
          <p:nvGrpSpPr>
            <p:cNvPr name="Group 48" id="48"/>
            <p:cNvGrpSpPr/>
            <p:nvPr/>
          </p:nvGrpSpPr>
          <p:grpSpPr>
            <a:xfrm rot="0">
              <a:off x="0" y="317204"/>
              <a:ext cx="1809874" cy="526641"/>
              <a:chOff x="0" y="0"/>
              <a:chExt cx="2468608" cy="71832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2468608" cy="718320"/>
              </a:xfrm>
              <a:custGeom>
                <a:avLst/>
                <a:gdLst/>
                <a:ahLst/>
                <a:cxnLst/>
                <a:rect r="r" b="b" t="t" l="l"/>
                <a:pathLst>
                  <a:path h="718320" w="2468608">
                    <a:moveTo>
                      <a:pt x="0" y="0"/>
                    </a:moveTo>
                    <a:lnTo>
                      <a:pt x="2468608" y="0"/>
                    </a:lnTo>
                    <a:lnTo>
                      <a:pt x="2468608" y="718320"/>
                    </a:lnTo>
                    <a:lnTo>
                      <a:pt x="0" y="718320"/>
                    </a:lnTo>
                    <a:close/>
                  </a:path>
                </a:pathLst>
              </a:custGeom>
              <a:solidFill>
                <a:srgbClr val="9366E4"/>
              </a:solidFill>
            </p:spPr>
          </p:sp>
        </p:grpSp>
      </p:grpSp>
      <p:grpSp>
        <p:nvGrpSpPr>
          <p:cNvPr name="Group 50" id="50"/>
          <p:cNvGrpSpPr/>
          <p:nvPr/>
        </p:nvGrpSpPr>
        <p:grpSpPr>
          <a:xfrm rot="0">
            <a:off x="3936126" y="6997880"/>
            <a:ext cx="1357406" cy="632884"/>
            <a:chOff x="0" y="0"/>
            <a:chExt cx="1809874" cy="843845"/>
          </a:xfrm>
        </p:grpSpPr>
        <p:grpSp>
          <p:nvGrpSpPr>
            <p:cNvPr name="Group 51" id="51"/>
            <p:cNvGrpSpPr>
              <a:grpSpLocks noChangeAspect="true"/>
            </p:cNvGrpSpPr>
            <p:nvPr/>
          </p:nvGrpSpPr>
          <p:grpSpPr>
            <a:xfrm rot="0">
              <a:off x="649955" y="0"/>
              <a:ext cx="509963" cy="441628"/>
              <a:chOff x="0" y="0"/>
              <a:chExt cx="6350000" cy="54991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6350000" cy="5499100"/>
              </a:xfrm>
              <a:custGeom>
                <a:avLst/>
                <a:gdLst/>
                <a:ahLst/>
                <a:cxnLst/>
                <a:rect r="r" b="b" t="t" l="l"/>
                <a:pathLst>
                  <a:path h="5499100" w="63500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E466B5"/>
              </a:solidFill>
            </p:spPr>
          </p:sp>
        </p:grpSp>
        <p:grpSp>
          <p:nvGrpSpPr>
            <p:cNvPr name="Group 53" id="53"/>
            <p:cNvGrpSpPr/>
            <p:nvPr/>
          </p:nvGrpSpPr>
          <p:grpSpPr>
            <a:xfrm rot="0">
              <a:off x="0" y="317204"/>
              <a:ext cx="1809874" cy="526641"/>
              <a:chOff x="0" y="0"/>
              <a:chExt cx="2468608" cy="718320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0" y="0"/>
                <a:ext cx="2468608" cy="718320"/>
              </a:xfrm>
              <a:custGeom>
                <a:avLst/>
                <a:gdLst/>
                <a:ahLst/>
                <a:cxnLst/>
                <a:rect r="r" b="b" t="t" l="l"/>
                <a:pathLst>
                  <a:path h="718320" w="2468608">
                    <a:moveTo>
                      <a:pt x="0" y="0"/>
                    </a:moveTo>
                    <a:lnTo>
                      <a:pt x="2468608" y="0"/>
                    </a:lnTo>
                    <a:lnTo>
                      <a:pt x="2468608" y="718320"/>
                    </a:lnTo>
                    <a:lnTo>
                      <a:pt x="0" y="718320"/>
                    </a:lnTo>
                    <a:close/>
                  </a:path>
                </a:pathLst>
              </a:custGeom>
              <a:solidFill>
                <a:srgbClr val="E466B5"/>
              </a:solidFill>
            </p:spPr>
          </p:sp>
        </p:grpSp>
      </p:grpSp>
      <p:grpSp>
        <p:nvGrpSpPr>
          <p:cNvPr name="Group 55" id="55"/>
          <p:cNvGrpSpPr/>
          <p:nvPr/>
        </p:nvGrpSpPr>
        <p:grpSpPr>
          <a:xfrm rot="0">
            <a:off x="2442779" y="411957"/>
            <a:ext cx="13402443" cy="1861450"/>
            <a:chOff x="0" y="0"/>
            <a:chExt cx="11704320" cy="162560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11704320" cy="1625600"/>
            </a:xfrm>
            <a:custGeom>
              <a:avLst/>
              <a:gdLst/>
              <a:ahLst/>
              <a:cxnLst/>
              <a:rect r="r" b="b" t="t" l="l"/>
              <a:pathLst>
                <a:path h="1625600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0" y="-152400"/>
              <a:ext cx="11704320" cy="177800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598"/>
                </a:lnSpc>
              </a:pPr>
              <a:r>
                <a:rPr lang="en-US" sz="716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</a:t>
              </a:r>
              <a:r>
                <a:rPr lang="en-US" sz="716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odsumowanie –&gt; Oś czasu</a:t>
              </a:r>
            </a:p>
          </p:txBody>
        </p:sp>
      </p:grpSp>
      <p:grpSp>
        <p:nvGrpSpPr>
          <p:cNvPr name="Group 58" id="58"/>
          <p:cNvGrpSpPr/>
          <p:nvPr/>
        </p:nvGrpSpPr>
        <p:grpSpPr>
          <a:xfrm rot="-10800000">
            <a:off x="2404533" y="3106856"/>
            <a:ext cx="1357406" cy="90281"/>
            <a:chOff x="0" y="0"/>
            <a:chExt cx="2291383" cy="152400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2291383" cy="152400"/>
            </a:xfrm>
            <a:custGeom>
              <a:avLst/>
              <a:gdLst/>
              <a:ahLst/>
              <a:cxnLst/>
              <a:rect r="r" b="b" t="t" l="l"/>
              <a:pathLst>
                <a:path h="152400" w="2291383">
                  <a:moveTo>
                    <a:pt x="0" y="0"/>
                  </a:moveTo>
                  <a:lnTo>
                    <a:pt x="2291383" y="0"/>
                  </a:lnTo>
                  <a:lnTo>
                    <a:pt x="229138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F66E4"/>
            </a:solidFill>
          </p:spPr>
        </p:sp>
      </p:grpSp>
      <p:grpSp>
        <p:nvGrpSpPr>
          <p:cNvPr name="Group 60" id="60"/>
          <p:cNvGrpSpPr/>
          <p:nvPr/>
        </p:nvGrpSpPr>
        <p:grpSpPr>
          <a:xfrm rot="-10800000">
            <a:off x="5458994" y="3106856"/>
            <a:ext cx="1357406" cy="90281"/>
            <a:chOff x="0" y="0"/>
            <a:chExt cx="2291383" cy="152400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2291383" cy="152400"/>
            </a:xfrm>
            <a:custGeom>
              <a:avLst/>
              <a:gdLst/>
              <a:ahLst/>
              <a:cxnLst/>
              <a:rect r="r" b="b" t="t" l="l"/>
              <a:pathLst>
                <a:path h="152400" w="2291383">
                  <a:moveTo>
                    <a:pt x="0" y="0"/>
                  </a:moveTo>
                  <a:lnTo>
                    <a:pt x="2291383" y="0"/>
                  </a:lnTo>
                  <a:lnTo>
                    <a:pt x="229138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46671"/>
            </a:solid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779436" y="8252530"/>
            <a:ext cx="1357406" cy="90281"/>
            <a:chOff x="0" y="0"/>
            <a:chExt cx="2291383" cy="152400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2291383" cy="152400"/>
            </a:xfrm>
            <a:custGeom>
              <a:avLst/>
              <a:gdLst/>
              <a:ahLst/>
              <a:cxnLst/>
              <a:rect r="r" b="b" t="t" l="l"/>
              <a:pathLst>
                <a:path h="152400" w="2291383">
                  <a:moveTo>
                    <a:pt x="0" y="0"/>
                  </a:moveTo>
                  <a:lnTo>
                    <a:pt x="2291383" y="0"/>
                  </a:lnTo>
                  <a:lnTo>
                    <a:pt x="229138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9366E4"/>
            </a:solidFill>
          </p:spPr>
        </p:sp>
      </p:grpSp>
      <p:grpSp>
        <p:nvGrpSpPr>
          <p:cNvPr name="Group 64" id="64"/>
          <p:cNvGrpSpPr/>
          <p:nvPr/>
        </p:nvGrpSpPr>
        <p:grpSpPr>
          <a:xfrm rot="0">
            <a:off x="3936126" y="8252530"/>
            <a:ext cx="1357406" cy="90281"/>
            <a:chOff x="0" y="0"/>
            <a:chExt cx="2291383" cy="152400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2291383" cy="152400"/>
            </a:xfrm>
            <a:custGeom>
              <a:avLst/>
              <a:gdLst/>
              <a:ahLst/>
              <a:cxnLst/>
              <a:rect r="r" b="b" t="t" l="l"/>
              <a:pathLst>
                <a:path h="152400" w="2291383">
                  <a:moveTo>
                    <a:pt x="0" y="0"/>
                  </a:moveTo>
                  <a:lnTo>
                    <a:pt x="2291383" y="0"/>
                  </a:lnTo>
                  <a:lnTo>
                    <a:pt x="229138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466B5"/>
            </a:solidFill>
          </p:spPr>
        </p:sp>
      </p:grpSp>
      <p:grpSp>
        <p:nvGrpSpPr>
          <p:cNvPr name="Group 66" id="66"/>
          <p:cNvGrpSpPr/>
          <p:nvPr/>
        </p:nvGrpSpPr>
        <p:grpSpPr>
          <a:xfrm rot="0">
            <a:off x="8503356" y="3832478"/>
            <a:ext cx="1357406" cy="632884"/>
            <a:chOff x="0" y="0"/>
            <a:chExt cx="1809874" cy="843845"/>
          </a:xfrm>
        </p:grpSpPr>
        <p:grpSp>
          <p:nvGrpSpPr>
            <p:cNvPr name="Group 67" id="67"/>
            <p:cNvGrpSpPr>
              <a:grpSpLocks noChangeAspect="true"/>
            </p:cNvGrpSpPr>
            <p:nvPr/>
          </p:nvGrpSpPr>
          <p:grpSpPr>
            <a:xfrm rot="-10800000">
              <a:off x="649955" y="402217"/>
              <a:ext cx="509963" cy="441628"/>
              <a:chOff x="0" y="0"/>
              <a:chExt cx="6350000" cy="54991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6350000" cy="5499100"/>
              </a:xfrm>
              <a:custGeom>
                <a:avLst/>
                <a:gdLst/>
                <a:ahLst/>
                <a:cxnLst/>
                <a:rect r="r" b="b" t="t" l="l"/>
                <a:pathLst>
                  <a:path h="5499100" w="63500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EBC657"/>
              </a:solidFill>
            </p:spPr>
          </p:sp>
        </p:grpSp>
        <p:grpSp>
          <p:nvGrpSpPr>
            <p:cNvPr name="Group 69" id="69"/>
            <p:cNvGrpSpPr/>
            <p:nvPr/>
          </p:nvGrpSpPr>
          <p:grpSpPr>
            <a:xfrm rot="-10800000">
              <a:off x="0" y="0"/>
              <a:ext cx="1809874" cy="526641"/>
              <a:chOff x="0" y="0"/>
              <a:chExt cx="2468608" cy="71832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2468608" cy="718320"/>
              </a:xfrm>
              <a:custGeom>
                <a:avLst/>
                <a:gdLst/>
                <a:ahLst/>
                <a:cxnLst/>
                <a:rect r="r" b="b" t="t" l="l"/>
                <a:pathLst>
                  <a:path h="718320" w="2468608">
                    <a:moveTo>
                      <a:pt x="0" y="0"/>
                    </a:moveTo>
                    <a:lnTo>
                      <a:pt x="2468608" y="0"/>
                    </a:lnTo>
                    <a:lnTo>
                      <a:pt x="2468608" y="718320"/>
                    </a:lnTo>
                    <a:lnTo>
                      <a:pt x="0" y="718320"/>
                    </a:lnTo>
                    <a:close/>
                  </a:path>
                </a:pathLst>
              </a:custGeom>
              <a:solidFill>
                <a:srgbClr val="EBC657"/>
              </a:solidFill>
            </p:spPr>
          </p:sp>
        </p:grpSp>
      </p:grpSp>
      <p:sp>
        <p:nvSpPr>
          <p:cNvPr name="TextBox 71" id="71"/>
          <p:cNvSpPr txBox="true"/>
          <p:nvPr/>
        </p:nvSpPr>
        <p:spPr>
          <a:xfrm rot="0">
            <a:off x="8827391" y="3886160"/>
            <a:ext cx="709336" cy="259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41"/>
              </a:lnSpc>
            </a:pPr>
            <a:r>
              <a:rPr lang="en-US" b="true" sz="1601" spc="6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?</a:t>
            </a:r>
          </a:p>
        </p:txBody>
      </p:sp>
      <p:grpSp>
        <p:nvGrpSpPr>
          <p:cNvPr name="Group 72" id="72"/>
          <p:cNvGrpSpPr/>
          <p:nvPr/>
        </p:nvGrpSpPr>
        <p:grpSpPr>
          <a:xfrm rot="0">
            <a:off x="6938098" y="6997880"/>
            <a:ext cx="1357406" cy="632884"/>
            <a:chOff x="0" y="0"/>
            <a:chExt cx="1809874" cy="843845"/>
          </a:xfrm>
        </p:grpSpPr>
        <p:grpSp>
          <p:nvGrpSpPr>
            <p:cNvPr name="Group 73" id="73"/>
            <p:cNvGrpSpPr>
              <a:grpSpLocks noChangeAspect="true"/>
            </p:cNvGrpSpPr>
            <p:nvPr/>
          </p:nvGrpSpPr>
          <p:grpSpPr>
            <a:xfrm rot="0">
              <a:off x="649955" y="0"/>
              <a:ext cx="509963" cy="441628"/>
              <a:chOff x="0" y="0"/>
              <a:chExt cx="6350000" cy="5499100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0" y="0"/>
                <a:ext cx="6350000" cy="5499100"/>
              </a:xfrm>
              <a:custGeom>
                <a:avLst/>
                <a:gdLst/>
                <a:ahLst/>
                <a:cxnLst/>
                <a:rect r="r" b="b" t="t" l="l"/>
                <a:pathLst>
                  <a:path h="5499100" w="63500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E48C66"/>
              </a:solidFill>
            </p:spPr>
          </p:sp>
        </p:grpSp>
        <p:grpSp>
          <p:nvGrpSpPr>
            <p:cNvPr name="Group 75" id="75"/>
            <p:cNvGrpSpPr/>
            <p:nvPr/>
          </p:nvGrpSpPr>
          <p:grpSpPr>
            <a:xfrm rot="0">
              <a:off x="0" y="317204"/>
              <a:ext cx="1809874" cy="526641"/>
              <a:chOff x="0" y="0"/>
              <a:chExt cx="2468608" cy="718320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2468608" cy="718320"/>
              </a:xfrm>
              <a:custGeom>
                <a:avLst/>
                <a:gdLst/>
                <a:ahLst/>
                <a:cxnLst/>
                <a:rect r="r" b="b" t="t" l="l"/>
                <a:pathLst>
                  <a:path h="718320" w="2468608">
                    <a:moveTo>
                      <a:pt x="0" y="0"/>
                    </a:moveTo>
                    <a:lnTo>
                      <a:pt x="2468608" y="0"/>
                    </a:lnTo>
                    <a:lnTo>
                      <a:pt x="2468608" y="718320"/>
                    </a:lnTo>
                    <a:lnTo>
                      <a:pt x="0" y="718320"/>
                    </a:lnTo>
                    <a:close/>
                  </a:path>
                </a:pathLst>
              </a:custGeom>
              <a:solidFill>
                <a:srgbClr val="E48C66"/>
              </a:solidFill>
            </p:spPr>
          </p:sp>
        </p:grpSp>
      </p:grpSp>
      <p:grpSp>
        <p:nvGrpSpPr>
          <p:cNvPr name="Group 77" id="77"/>
          <p:cNvGrpSpPr/>
          <p:nvPr/>
        </p:nvGrpSpPr>
        <p:grpSpPr>
          <a:xfrm rot="-10800000">
            <a:off x="8516553" y="3106856"/>
            <a:ext cx="1357406" cy="90281"/>
            <a:chOff x="0" y="0"/>
            <a:chExt cx="2291383" cy="152400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2291383" cy="152400"/>
            </a:xfrm>
            <a:custGeom>
              <a:avLst/>
              <a:gdLst/>
              <a:ahLst/>
              <a:cxnLst/>
              <a:rect r="r" b="b" t="t" l="l"/>
              <a:pathLst>
                <a:path h="152400" w="2291383">
                  <a:moveTo>
                    <a:pt x="0" y="0"/>
                  </a:moveTo>
                  <a:lnTo>
                    <a:pt x="2291383" y="0"/>
                  </a:lnTo>
                  <a:lnTo>
                    <a:pt x="229138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BC657"/>
            </a:solidFill>
          </p:spPr>
        </p:sp>
      </p:grpSp>
      <p:grpSp>
        <p:nvGrpSpPr>
          <p:cNvPr name="Group 79" id="79"/>
          <p:cNvGrpSpPr/>
          <p:nvPr/>
        </p:nvGrpSpPr>
        <p:grpSpPr>
          <a:xfrm rot="0">
            <a:off x="6938098" y="8252530"/>
            <a:ext cx="1357406" cy="90281"/>
            <a:chOff x="0" y="0"/>
            <a:chExt cx="2291383" cy="152400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0"/>
              <a:ext cx="2291383" cy="152400"/>
            </a:xfrm>
            <a:custGeom>
              <a:avLst/>
              <a:gdLst/>
              <a:ahLst/>
              <a:cxnLst/>
              <a:rect r="r" b="b" t="t" l="l"/>
              <a:pathLst>
                <a:path h="152400" w="2291383">
                  <a:moveTo>
                    <a:pt x="0" y="0"/>
                  </a:moveTo>
                  <a:lnTo>
                    <a:pt x="2291383" y="0"/>
                  </a:lnTo>
                  <a:lnTo>
                    <a:pt x="229138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48C66"/>
            </a:solidFill>
          </p:spPr>
        </p:sp>
      </p:grpSp>
      <p:grpSp>
        <p:nvGrpSpPr>
          <p:cNvPr name="Group 81" id="81"/>
          <p:cNvGrpSpPr/>
          <p:nvPr/>
        </p:nvGrpSpPr>
        <p:grpSpPr>
          <a:xfrm rot="0">
            <a:off x="11501984" y="3832478"/>
            <a:ext cx="1357406" cy="632884"/>
            <a:chOff x="0" y="0"/>
            <a:chExt cx="1809874" cy="843845"/>
          </a:xfrm>
        </p:grpSpPr>
        <p:grpSp>
          <p:nvGrpSpPr>
            <p:cNvPr name="Group 82" id="82"/>
            <p:cNvGrpSpPr>
              <a:grpSpLocks noChangeAspect="true"/>
            </p:cNvGrpSpPr>
            <p:nvPr/>
          </p:nvGrpSpPr>
          <p:grpSpPr>
            <a:xfrm rot="-10800000">
              <a:off x="649955" y="402217"/>
              <a:ext cx="509963" cy="441628"/>
              <a:chOff x="0" y="0"/>
              <a:chExt cx="6350000" cy="5499100"/>
            </a:xfrm>
          </p:grpSpPr>
          <p:sp>
            <p:nvSpPr>
              <p:cNvPr name="Freeform 83" id="83"/>
              <p:cNvSpPr/>
              <p:nvPr/>
            </p:nvSpPr>
            <p:spPr>
              <a:xfrm flipH="false" flipV="false" rot="0">
                <a:off x="0" y="0"/>
                <a:ext cx="6350000" cy="5499100"/>
              </a:xfrm>
              <a:custGeom>
                <a:avLst/>
                <a:gdLst/>
                <a:ahLst/>
                <a:cxnLst/>
                <a:rect r="r" b="b" t="t" l="l"/>
                <a:pathLst>
                  <a:path h="5499100" w="63500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5CD188"/>
              </a:solidFill>
            </p:spPr>
          </p:sp>
        </p:grpSp>
        <p:grpSp>
          <p:nvGrpSpPr>
            <p:cNvPr name="Group 84" id="84"/>
            <p:cNvGrpSpPr/>
            <p:nvPr/>
          </p:nvGrpSpPr>
          <p:grpSpPr>
            <a:xfrm rot="-10800000">
              <a:off x="0" y="0"/>
              <a:ext cx="1809874" cy="526641"/>
              <a:chOff x="0" y="0"/>
              <a:chExt cx="2468608" cy="718320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2468608" cy="718320"/>
              </a:xfrm>
              <a:custGeom>
                <a:avLst/>
                <a:gdLst/>
                <a:ahLst/>
                <a:cxnLst/>
                <a:rect r="r" b="b" t="t" l="l"/>
                <a:pathLst>
                  <a:path h="718320" w="2468608">
                    <a:moveTo>
                      <a:pt x="0" y="0"/>
                    </a:moveTo>
                    <a:lnTo>
                      <a:pt x="2468608" y="0"/>
                    </a:lnTo>
                    <a:lnTo>
                      <a:pt x="2468608" y="718320"/>
                    </a:lnTo>
                    <a:lnTo>
                      <a:pt x="0" y="718320"/>
                    </a:lnTo>
                    <a:close/>
                  </a:path>
                </a:pathLst>
              </a:custGeom>
              <a:solidFill>
                <a:srgbClr val="5CD188"/>
              </a:solidFill>
            </p:spPr>
          </p:sp>
        </p:grpSp>
      </p:grpSp>
      <p:sp>
        <p:nvSpPr>
          <p:cNvPr name="TextBox 86" id="86"/>
          <p:cNvSpPr txBox="true"/>
          <p:nvPr/>
        </p:nvSpPr>
        <p:spPr>
          <a:xfrm rot="0">
            <a:off x="11826019" y="3886160"/>
            <a:ext cx="709336" cy="259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41"/>
              </a:lnSpc>
            </a:pPr>
            <a:r>
              <a:rPr lang="en-US" b="true" sz="1601" spc="6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?</a:t>
            </a:r>
          </a:p>
        </p:txBody>
      </p:sp>
      <p:grpSp>
        <p:nvGrpSpPr>
          <p:cNvPr name="Group 87" id="87"/>
          <p:cNvGrpSpPr/>
          <p:nvPr/>
        </p:nvGrpSpPr>
        <p:grpSpPr>
          <a:xfrm rot="0">
            <a:off x="10098290" y="6997880"/>
            <a:ext cx="1357406" cy="632884"/>
            <a:chOff x="0" y="0"/>
            <a:chExt cx="1809874" cy="843845"/>
          </a:xfrm>
        </p:grpSpPr>
        <p:grpSp>
          <p:nvGrpSpPr>
            <p:cNvPr name="Group 88" id="88"/>
            <p:cNvGrpSpPr>
              <a:grpSpLocks noChangeAspect="true"/>
            </p:cNvGrpSpPr>
            <p:nvPr/>
          </p:nvGrpSpPr>
          <p:grpSpPr>
            <a:xfrm rot="0">
              <a:off x="649955" y="0"/>
              <a:ext cx="509963" cy="441628"/>
              <a:chOff x="0" y="0"/>
              <a:chExt cx="6350000" cy="5499100"/>
            </a:xfrm>
          </p:grpSpPr>
          <p:sp>
            <p:nvSpPr>
              <p:cNvPr name="Freeform 89" id="89"/>
              <p:cNvSpPr/>
              <p:nvPr/>
            </p:nvSpPr>
            <p:spPr>
              <a:xfrm flipH="false" flipV="false" rot="0">
                <a:off x="0" y="0"/>
                <a:ext cx="6350000" cy="5499100"/>
              </a:xfrm>
              <a:custGeom>
                <a:avLst/>
                <a:gdLst/>
                <a:ahLst/>
                <a:cxnLst/>
                <a:rect r="r" b="b" t="t" l="l"/>
                <a:pathLst>
                  <a:path h="5499100" w="63500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95CD4D"/>
              </a:solidFill>
            </p:spPr>
          </p:sp>
        </p:grpSp>
        <p:grpSp>
          <p:nvGrpSpPr>
            <p:cNvPr name="Group 90" id="90"/>
            <p:cNvGrpSpPr/>
            <p:nvPr/>
          </p:nvGrpSpPr>
          <p:grpSpPr>
            <a:xfrm rot="0">
              <a:off x="0" y="317204"/>
              <a:ext cx="1809874" cy="526641"/>
              <a:chOff x="0" y="0"/>
              <a:chExt cx="2468608" cy="718320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2468608" cy="718320"/>
              </a:xfrm>
              <a:custGeom>
                <a:avLst/>
                <a:gdLst/>
                <a:ahLst/>
                <a:cxnLst/>
                <a:rect r="r" b="b" t="t" l="l"/>
                <a:pathLst>
                  <a:path h="718320" w="2468608">
                    <a:moveTo>
                      <a:pt x="0" y="0"/>
                    </a:moveTo>
                    <a:lnTo>
                      <a:pt x="2468608" y="0"/>
                    </a:lnTo>
                    <a:lnTo>
                      <a:pt x="2468608" y="718320"/>
                    </a:lnTo>
                    <a:lnTo>
                      <a:pt x="0" y="718320"/>
                    </a:lnTo>
                    <a:close/>
                  </a:path>
                </a:pathLst>
              </a:custGeom>
              <a:solidFill>
                <a:srgbClr val="95CD4D"/>
              </a:solidFill>
            </p:spPr>
          </p:sp>
        </p:grpSp>
      </p:grpSp>
      <p:grpSp>
        <p:nvGrpSpPr>
          <p:cNvPr name="Group 92" id="92"/>
          <p:cNvGrpSpPr/>
          <p:nvPr/>
        </p:nvGrpSpPr>
        <p:grpSpPr>
          <a:xfrm rot="-10800000">
            <a:off x="11515182" y="3106856"/>
            <a:ext cx="1357406" cy="90281"/>
            <a:chOff x="0" y="0"/>
            <a:chExt cx="2291383" cy="152400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2291383" cy="152400"/>
            </a:xfrm>
            <a:custGeom>
              <a:avLst/>
              <a:gdLst/>
              <a:ahLst/>
              <a:cxnLst/>
              <a:rect r="r" b="b" t="t" l="l"/>
              <a:pathLst>
                <a:path h="152400" w="2291383">
                  <a:moveTo>
                    <a:pt x="0" y="0"/>
                  </a:moveTo>
                  <a:lnTo>
                    <a:pt x="2291383" y="0"/>
                  </a:lnTo>
                  <a:lnTo>
                    <a:pt x="229138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5CD188"/>
            </a:solidFill>
          </p:spPr>
        </p:sp>
      </p:grpSp>
      <p:grpSp>
        <p:nvGrpSpPr>
          <p:cNvPr name="Group 94" id="94"/>
          <p:cNvGrpSpPr/>
          <p:nvPr/>
        </p:nvGrpSpPr>
        <p:grpSpPr>
          <a:xfrm rot="0">
            <a:off x="10098290" y="8252530"/>
            <a:ext cx="1357406" cy="90281"/>
            <a:chOff x="0" y="0"/>
            <a:chExt cx="2291383" cy="152400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0" y="0"/>
              <a:ext cx="2291383" cy="152400"/>
            </a:xfrm>
            <a:custGeom>
              <a:avLst/>
              <a:gdLst/>
              <a:ahLst/>
              <a:cxnLst/>
              <a:rect r="r" b="b" t="t" l="l"/>
              <a:pathLst>
                <a:path h="152400" w="2291383">
                  <a:moveTo>
                    <a:pt x="0" y="0"/>
                  </a:moveTo>
                  <a:lnTo>
                    <a:pt x="2291383" y="0"/>
                  </a:lnTo>
                  <a:lnTo>
                    <a:pt x="229138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95CD4D"/>
            </a:solidFill>
          </p:spPr>
        </p:sp>
      </p:grpSp>
      <p:grpSp>
        <p:nvGrpSpPr>
          <p:cNvPr name="Group 96" id="96"/>
          <p:cNvGrpSpPr/>
          <p:nvPr/>
        </p:nvGrpSpPr>
        <p:grpSpPr>
          <a:xfrm rot="0">
            <a:off x="14607683" y="3832478"/>
            <a:ext cx="1357406" cy="632884"/>
            <a:chOff x="0" y="0"/>
            <a:chExt cx="1809874" cy="843845"/>
          </a:xfrm>
        </p:grpSpPr>
        <p:grpSp>
          <p:nvGrpSpPr>
            <p:cNvPr name="Group 97" id="97"/>
            <p:cNvGrpSpPr>
              <a:grpSpLocks noChangeAspect="true"/>
            </p:cNvGrpSpPr>
            <p:nvPr/>
          </p:nvGrpSpPr>
          <p:grpSpPr>
            <a:xfrm rot="-10800000">
              <a:off x="649955" y="402217"/>
              <a:ext cx="509963" cy="441628"/>
              <a:chOff x="0" y="0"/>
              <a:chExt cx="6350000" cy="5499100"/>
            </a:xfrm>
          </p:grpSpPr>
          <p:sp>
            <p:nvSpPr>
              <p:cNvPr name="Freeform 98" id="98"/>
              <p:cNvSpPr/>
              <p:nvPr/>
            </p:nvSpPr>
            <p:spPr>
              <a:xfrm flipH="false" flipV="false" rot="0">
                <a:off x="0" y="0"/>
                <a:ext cx="6350000" cy="5499100"/>
              </a:xfrm>
              <a:custGeom>
                <a:avLst/>
                <a:gdLst/>
                <a:ahLst/>
                <a:cxnLst/>
                <a:rect r="r" b="b" t="t" l="l"/>
                <a:pathLst>
                  <a:path h="5499100" w="63500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6686E4"/>
              </a:solidFill>
            </p:spPr>
          </p:sp>
        </p:grpSp>
        <p:grpSp>
          <p:nvGrpSpPr>
            <p:cNvPr name="Group 99" id="99"/>
            <p:cNvGrpSpPr/>
            <p:nvPr/>
          </p:nvGrpSpPr>
          <p:grpSpPr>
            <a:xfrm rot="-10800000">
              <a:off x="0" y="0"/>
              <a:ext cx="1809874" cy="526641"/>
              <a:chOff x="0" y="0"/>
              <a:chExt cx="2468608" cy="718320"/>
            </a:xfrm>
          </p:grpSpPr>
          <p:sp>
            <p:nvSpPr>
              <p:cNvPr name="Freeform 100" id="100"/>
              <p:cNvSpPr/>
              <p:nvPr/>
            </p:nvSpPr>
            <p:spPr>
              <a:xfrm flipH="false" flipV="false" rot="0">
                <a:off x="0" y="0"/>
                <a:ext cx="2468608" cy="718320"/>
              </a:xfrm>
              <a:custGeom>
                <a:avLst/>
                <a:gdLst/>
                <a:ahLst/>
                <a:cxnLst/>
                <a:rect r="r" b="b" t="t" l="l"/>
                <a:pathLst>
                  <a:path h="718320" w="2468608">
                    <a:moveTo>
                      <a:pt x="0" y="0"/>
                    </a:moveTo>
                    <a:lnTo>
                      <a:pt x="2468608" y="0"/>
                    </a:lnTo>
                    <a:lnTo>
                      <a:pt x="2468608" y="718320"/>
                    </a:lnTo>
                    <a:lnTo>
                      <a:pt x="0" y="718320"/>
                    </a:lnTo>
                    <a:close/>
                  </a:path>
                </a:pathLst>
              </a:custGeom>
              <a:solidFill>
                <a:srgbClr val="6686E4"/>
              </a:solidFill>
            </p:spPr>
          </p:sp>
        </p:grpSp>
      </p:grpSp>
      <p:sp>
        <p:nvSpPr>
          <p:cNvPr name="TextBox 101" id="101"/>
          <p:cNvSpPr txBox="true"/>
          <p:nvPr/>
        </p:nvSpPr>
        <p:spPr>
          <a:xfrm rot="0">
            <a:off x="14931718" y="3886160"/>
            <a:ext cx="709336" cy="259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41"/>
              </a:lnSpc>
            </a:pPr>
            <a:r>
              <a:rPr lang="en-US" b="true" sz="1601" spc="6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?</a:t>
            </a:r>
          </a:p>
        </p:txBody>
      </p:sp>
      <p:grpSp>
        <p:nvGrpSpPr>
          <p:cNvPr name="Group 102" id="102"/>
          <p:cNvGrpSpPr/>
          <p:nvPr/>
        </p:nvGrpSpPr>
        <p:grpSpPr>
          <a:xfrm rot="0">
            <a:off x="13096760" y="6997880"/>
            <a:ext cx="1357406" cy="632884"/>
            <a:chOff x="0" y="0"/>
            <a:chExt cx="1809874" cy="843845"/>
          </a:xfrm>
        </p:grpSpPr>
        <p:grpSp>
          <p:nvGrpSpPr>
            <p:cNvPr name="Group 103" id="103"/>
            <p:cNvGrpSpPr>
              <a:grpSpLocks noChangeAspect="true"/>
            </p:cNvGrpSpPr>
            <p:nvPr/>
          </p:nvGrpSpPr>
          <p:grpSpPr>
            <a:xfrm rot="0">
              <a:off x="649955" y="0"/>
              <a:ext cx="509963" cy="441628"/>
              <a:chOff x="0" y="0"/>
              <a:chExt cx="6350000" cy="5499100"/>
            </a:xfrm>
          </p:grpSpPr>
          <p:sp>
            <p:nvSpPr>
              <p:cNvPr name="Freeform 104" id="104"/>
              <p:cNvSpPr/>
              <p:nvPr/>
            </p:nvSpPr>
            <p:spPr>
              <a:xfrm flipH="false" flipV="false" rot="0">
                <a:off x="0" y="0"/>
                <a:ext cx="6350000" cy="5499100"/>
              </a:xfrm>
              <a:custGeom>
                <a:avLst/>
                <a:gdLst/>
                <a:ahLst/>
                <a:cxnLst/>
                <a:rect r="r" b="b" t="t" l="l"/>
                <a:pathLst>
                  <a:path h="5499100" w="63500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51D4DD"/>
              </a:solidFill>
            </p:spPr>
          </p:sp>
        </p:grpSp>
        <p:grpSp>
          <p:nvGrpSpPr>
            <p:cNvPr name="Group 105" id="105"/>
            <p:cNvGrpSpPr/>
            <p:nvPr/>
          </p:nvGrpSpPr>
          <p:grpSpPr>
            <a:xfrm rot="0">
              <a:off x="0" y="317204"/>
              <a:ext cx="1809874" cy="526641"/>
              <a:chOff x="0" y="0"/>
              <a:chExt cx="2468608" cy="718320"/>
            </a:xfrm>
          </p:grpSpPr>
          <p:sp>
            <p:nvSpPr>
              <p:cNvPr name="Freeform 106" id="106"/>
              <p:cNvSpPr/>
              <p:nvPr/>
            </p:nvSpPr>
            <p:spPr>
              <a:xfrm flipH="false" flipV="false" rot="0">
                <a:off x="0" y="0"/>
                <a:ext cx="2468608" cy="718320"/>
              </a:xfrm>
              <a:custGeom>
                <a:avLst/>
                <a:gdLst/>
                <a:ahLst/>
                <a:cxnLst/>
                <a:rect r="r" b="b" t="t" l="l"/>
                <a:pathLst>
                  <a:path h="718320" w="2468608">
                    <a:moveTo>
                      <a:pt x="0" y="0"/>
                    </a:moveTo>
                    <a:lnTo>
                      <a:pt x="2468608" y="0"/>
                    </a:lnTo>
                    <a:lnTo>
                      <a:pt x="2468608" y="718320"/>
                    </a:lnTo>
                    <a:lnTo>
                      <a:pt x="0" y="718320"/>
                    </a:lnTo>
                    <a:close/>
                  </a:path>
                </a:pathLst>
              </a:custGeom>
              <a:solidFill>
                <a:srgbClr val="51D4DD"/>
              </a:solidFill>
            </p:spPr>
          </p:sp>
        </p:grpSp>
      </p:grpSp>
      <p:grpSp>
        <p:nvGrpSpPr>
          <p:cNvPr name="Group 107" id="107"/>
          <p:cNvGrpSpPr/>
          <p:nvPr/>
        </p:nvGrpSpPr>
        <p:grpSpPr>
          <a:xfrm rot="-10800000">
            <a:off x="14620880" y="3106856"/>
            <a:ext cx="1357406" cy="90281"/>
            <a:chOff x="0" y="0"/>
            <a:chExt cx="2291383" cy="152400"/>
          </a:xfrm>
        </p:grpSpPr>
        <p:sp>
          <p:nvSpPr>
            <p:cNvPr name="Freeform 108" id="108"/>
            <p:cNvSpPr/>
            <p:nvPr/>
          </p:nvSpPr>
          <p:spPr>
            <a:xfrm flipH="false" flipV="false" rot="0">
              <a:off x="0" y="0"/>
              <a:ext cx="2291383" cy="152400"/>
            </a:xfrm>
            <a:custGeom>
              <a:avLst/>
              <a:gdLst/>
              <a:ahLst/>
              <a:cxnLst/>
              <a:rect r="r" b="b" t="t" l="l"/>
              <a:pathLst>
                <a:path h="152400" w="2291383">
                  <a:moveTo>
                    <a:pt x="0" y="0"/>
                  </a:moveTo>
                  <a:lnTo>
                    <a:pt x="2291383" y="0"/>
                  </a:lnTo>
                  <a:lnTo>
                    <a:pt x="229138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6686E4"/>
            </a:solidFill>
          </p:spPr>
        </p:sp>
      </p:grpSp>
      <p:grpSp>
        <p:nvGrpSpPr>
          <p:cNvPr name="Group 109" id="109"/>
          <p:cNvGrpSpPr/>
          <p:nvPr/>
        </p:nvGrpSpPr>
        <p:grpSpPr>
          <a:xfrm rot="0">
            <a:off x="13096760" y="8252530"/>
            <a:ext cx="1357406" cy="90281"/>
            <a:chOff x="0" y="0"/>
            <a:chExt cx="2291383" cy="152400"/>
          </a:xfrm>
        </p:grpSpPr>
        <p:sp>
          <p:nvSpPr>
            <p:cNvPr name="Freeform 110" id="110"/>
            <p:cNvSpPr/>
            <p:nvPr/>
          </p:nvSpPr>
          <p:spPr>
            <a:xfrm flipH="false" flipV="false" rot="0">
              <a:off x="0" y="0"/>
              <a:ext cx="2291383" cy="152400"/>
            </a:xfrm>
            <a:custGeom>
              <a:avLst/>
              <a:gdLst/>
              <a:ahLst/>
              <a:cxnLst/>
              <a:rect r="r" b="b" t="t" l="l"/>
              <a:pathLst>
                <a:path h="152400" w="2291383">
                  <a:moveTo>
                    <a:pt x="0" y="0"/>
                  </a:moveTo>
                  <a:lnTo>
                    <a:pt x="2291383" y="0"/>
                  </a:lnTo>
                  <a:lnTo>
                    <a:pt x="229138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51D4DD"/>
            </a:solidFill>
          </p:spPr>
        </p:sp>
      </p:grpSp>
      <p:sp>
        <p:nvSpPr>
          <p:cNvPr name="TextBox 111" id="111"/>
          <p:cNvSpPr txBox="true"/>
          <p:nvPr/>
        </p:nvSpPr>
        <p:spPr>
          <a:xfrm rot="0">
            <a:off x="1022886" y="7289465"/>
            <a:ext cx="870506" cy="2641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41"/>
              </a:lnSpc>
            </a:pPr>
            <a:r>
              <a:rPr lang="en-US" b="true" sz="1601" spc="6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30 n.e.</a:t>
            </a:r>
          </a:p>
        </p:txBody>
      </p:sp>
      <p:sp>
        <p:nvSpPr>
          <p:cNvPr name="TextBox 112" id="112"/>
          <p:cNvSpPr txBox="true"/>
          <p:nvPr/>
        </p:nvSpPr>
        <p:spPr>
          <a:xfrm rot="0">
            <a:off x="4260161" y="7289465"/>
            <a:ext cx="709336" cy="2641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41"/>
              </a:lnSpc>
            </a:pPr>
            <a:r>
              <a:rPr lang="en-US" b="true" sz="1601" spc="6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?</a:t>
            </a:r>
          </a:p>
        </p:txBody>
      </p:sp>
      <p:sp>
        <p:nvSpPr>
          <p:cNvPr name="TextBox 113" id="113"/>
          <p:cNvSpPr txBox="true"/>
          <p:nvPr/>
        </p:nvSpPr>
        <p:spPr>
          <a:xfrm rot="0">
            <a:off x="1323216" y="3293320"/>
            <a:ext cx="3493644" cy="433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792"/>
              </a:lnSpc>
            </a:pPr>
            <a:r>
              <a:rPr lang="en-US" b="true" sz="1400" spc="4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CZAS</a:t>
            </a:r>
            <a:r>
              <a:rPr lang="en-US" b="true" sz="1400" spc="4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KOŚC</a:t>
            </a:r>
            <a:r>
              <a:rPr lang="en-US" b="true" sz="1400" spc="4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IOŁA I ŁASKI</a:t>
            </a:r>
          </a:p>
          <a:p>
            <a:pPr algn="ctr" marL="0" indent="0" lvl="0">
              <a:lnSpc>
                <a:spcPts val="1792"/>
              </a:lnSpc>
            </a:pPr>
            <a:r>
              <a:rPr lang="en-US" b="true" sz="1400" spc="4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 Sąd nad grzechem w wierzącym</a:t>
            </a:r>
          </a:p>
        </p:txBody>
      </p:sp>
      <p:sp>
        <p:nvSpPr>
          <p:cNvPr name="TextBox 114" id="114"/>
          <p:cNvSpPr txBox="true"/>
          <p:nvPr/>
        </p:nvSpPr>
        <p:spPr>
          <a:xfrm rot="0">
            <a:off x="5050829" y="3293320"/>
            <a:ext cx="2173736" cy="433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2"/>
              </a:lnSpc>
            </a:pPr>
            <a:r>
              <a:rPr lang="en-US" sz="1400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3. SĄD CHRYSTUSOWY</a:t>
            </a:r>
          </a:p>
          <a:p>
            <a:pPr algn="ctr" marL="0" indent="0" lvl="0">
              <a:lnSpc>
                <a:spcPts val="1792"/>
              </a:lnSpc>
            </a:pPr>
            <a:r>
              <a:rPr lang="en-US" b="true" sz="1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(nagroda)</a:t>
            </a:r>
          </a:p>
        </p:txBody>
      </p:sp>
      <p:sp>
        <p:nvSpPr>
          <p:cNvPr name="TextBox 115" id="115"/>
          <p:cNvSpPr txBox="true"/>
          <p:nvPr/>
        </p:nvSpPr>
        <p:spPr>
          <a:xfrm rot="0">
            <a:off x="503681" y="7720159"/>
            <a:ext cx="1908916" cy="433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2"/>
              </a:lnSpc>
            </a:pPr>
            <a:r>
              <a:rPr lang="en-US" sz="1400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KRZYŻ</a:t>
            </a:r>
          </a:p>
          <a:p>
            <a:pPr algn="ctr" marL="0" indent="0" lvl="0">
              <a:lnSpc>
                <a:spcPts val="1792"/>
              </a:lnSpc>
            </a:pPr>
            <a:r>
              <a:rPr lang="en-US" b="true" sz="1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 Sąd nad grzechem</a:t>
            </a:r>
          </a:p>
        </p:txBody>
      </p:sp>
      <p:sp>
        <p:nvSpPr>
          <p:cNvPr name="TextBox 116" id="116"/>
          <p:cNvSpPr txBox="true"/>
          <p:nvPr/>
        </p:nvSpPr>
        <p:spPr>
          <a:xfrm rot="0">
            <a:off x="3847040" y="7828604"/>
            <a:ext cx="1535578" cy="21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792"/>
              </a:lnSpc>
            </a:pPr>
            <a:r>
              <a:rPr lang="en-US" b="true" sz="1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POCHWYCENIE</a:t>
            </a:r>
          </a:p>
        </p:txBody>
      </p:sp>
      <p:sp>
        <p:nvSpPr>
          <p:cNvPr name="TextBox 117" id="117"/>
          <p:cNvSpPr txBox="true"/>
          <p:nvPr/>
        </p:nvSpPr>
        <p:spPr>
          <a:xfrm rot="0">
            <a:off x="7262133" y="7289465"/>
            <a:ext cx="709336" cy="259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41"/>
              </a:lnSpc>
            </a:pPr>
            <a:r>
              <a:rPr lang="en-US" b="true" sz="1601" spc="6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?</a:t>
            </a:r>
          </a:p>
        </p:txBody>
      </p:sp>
      <p:sp>
        <p:nvSpPr>
          <p:cNvPr name="TextBox 118" id="118"/>
          <p:cNvSpPr txBox="true"/>
          <p:nvPr/>
        </p:nvSpPr>
        <p:spPr>
          <a:xfrm rot="0">
            <a:off x="8137236" y="3402857"/>
            <a:ext cx="2116040" cy="21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792"/>
              </a:lnSpc>
            </a:pPr>
            <a:r>
              <a:rPr lang="en-US" b="true" sz="1400" spc="4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PRZYJŚCIE</a:t>
            </a:r>
            <a:r>
              <a:rPr lang="en-US" b="true" sz="1400" spc="4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JEZUSA</a:t>
            </a:r>
          </a:p>
        </p:txBody>
      </p:sp>
      <p:sp>
        <p:nvSpPr>
          <p:cNvPr name="TextBox 119" id="119"/>
          <p:cNvSpPr txBox="true"/>
          <p:nvPr/>
        </p:nvSpPr>
        <p:spPr>
          <a:xfrm rot="0">
            <a:off x="6849012" y="7828604"/>
            <a:ext cx="1535578" cy="21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792"/>
              </a:lnSpc>
            </a:pPr>
            <a:r>
              <a:rPr lang="en-US" b="true" sz="1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</a:t>
            </a:r>
            <a:r>
              <a:rPr lang="en-US" b="true" sz="1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CISK</a:t>
            </a:r>
          </a:p>
        </p:txBody>
      </p:sp>
      <p:sp>
        <p:nvSpPr>
          <p:cNvPr name="TextBox 120" id="120"/>
          <p:cNvSpPr txBox="true"/>
          <p:nvPr/>
        </p:nvSpPr>
        <p:spPr>
          <a:xfrm rot="0">
            <a:off x="10422325" y="7289465"/>
            <a:ext cx="709336" cy="259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41"/>
              </a:lnSpc>
            </a:pPr>
            <a:r>
              <a:rPr lang="en-US" b="true" sz="1601" spc="6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?</a:t>
            </a:r>
          </a:p>
        </p:txBody>
      </p:sp>
      <p:sp>
        <p:nvSpPr>
          <p:cNvPr name="TextBox 121" id="121"/>
          <p:cNvSpPr txBox="true"/>
          <p:nvPr/>
        </p:nvSpPr>
        <p:spPr>
          <a:xfrm rot="0">
            <a:off x="10795024" y="3303777"/>
            <a:ext cx="2797722" cy="433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2"/>
              </a:lnSpc>
            </a:pPr>
            <a:r>
              <a:rPr lang="en-US" sz="1400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1000 LAT</a:t>
            </a:r>
          </a:p>
          <a:p>
            <a:pPr algn="ctr" marL="0" indent="0" lvl="0">
              <a:lnSpc>
                <a:spcPts val="1792"/>
              </a:lnSpc>
            </a:pPr>
            <a:r>
              <a:rPr lang="en-US" b="true" sz="1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Panowanie z Chrystusem</a:t>
            </a:r>
          </a:p>
        </p:txBody>
      </p:sp>
      <p:sp>
        <p:nvSpPr>
          <p:cNvPr name="TextBox 122" id="122"/>
          <p:cNvSpPr txBox="true"/>
          <p:nvPr/>
        </p:nvSpPr>
        <p:spPr>
          <a:xfrm rot="0">
            <a:off x="9420513" y="7720159"/>
            <a:ext cx="2712960" cy="433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2"/>
              </a:lnSpc>
            </a:pPr>
            <a:r>
              <a:rPr lang="en-US" sz="1400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4. SĄD NAD NARODAMI</a:t>
            </a:r>
          </a:p>
          <a:p>
            <a:pPr algn="ctr" marL="0" indent="0" lvl="0">
              <a:lnSpc>
                <a:spcPts val="1792"/>
              </a:lnSpc>
            </a:pPr>
            <a:r>
              <a:rPr lang="en-US" b="true" sz="1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 ziemi (Dolina Jozafata)</a:t>
            </a:r>
          </a:p>
        </p:txBody>
      </p:sp>
      <p:sp>
        <p:nvSpPr>
          <p:cNvPr name="TextBox 123" id="123"/>
          <p:cNvSpPr txBox="true"/>
          <p:nvPr/>
        </p:nvSpPr>
        <p:spPr>
          <a:xfrm rot="0">
            <a:off x="13420795" y="7289465"/>
            <a:ext cx="709336" cy="259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41"/>
              </a:lnSpc>
            </a:pPr>
            <a:r>
              <a:rPr lang="en-US" b="true" sz="1601" spc="6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?</a:t>
            </a:r>
          </a:p>
        </p:txBody>
      </p:sp>
      <p:sp>
        <p:nvSpPr>
          <p:cNvPr name="TextBox 124" id="124"/>
          <p:cNvSpPr txBox="true"/>
          <p:nvPr/>
        </p:nvSpPr>
        <p:spPr>
          <a:xfrm rot="0">
            <a:off x="14531794" y="3402857"/>
            <a:ext cx="1535578" cy="21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792"/>
              </a:lnSpc>
            </a:pPr>
            <a:r>
              <a:rPr lang="en-US" b="true" sz="1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WIECZNOŚĆ</a:t>
            </a:r>
          </a:p>
        </p:txBody>
      </p:sp>
      <p:sp>
        <p:nvSpPr>
          <p:cNvPr name="TextBox 125" id="125"/>
          <p:cNvSpPr txBox="true"/>
          <p:nvPr/>
        </p:nvSpPr>
        <p:spPr>
          <a:xfrm rot="0">
            <a:off x="12695362" y="7828604"/>
            <a:ext cx="2160203" cy="21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792"/>
              </a:lnSpc>
            </a:pPr>
            <a:r>
              <a:rPr lang="en-US" b="true" sz="1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5. WIELKI BIAŁY TRON</a:t>
            </a:r>
          </a:p>
        </p:txBody>
      </p:sp>
      <p:sp>
        <p:nvSpPr>
          <p:cNvPr name="Freeform 126" id="126"/>
          <p:cNvSpPr/>
          <p:nvPr/>
        </p:nvSpPr>
        <p:spPr>
          <a:xfrm flipH="false" flipV="false" rot="0">
            <a:off x="1164507" y="5951158"/>
            <a:ext cx="587262" cy="528536"/>
          </a:xfrm>
          <a:custGeom>
            <a:avLst/>
            <a:gdLst/>
            <a:ahLst/>
            <a:cxnLst/>
            <a:rect r="r" b="b" t="t" l="l"/>
            <a:pathLst>
              <a:path h="528536" w="587262">
                <a:moveTo>
                  <a:pt x="0" y="0"/>
                </a:moveTo>
                <a:lnTo>
                  <a:pt x="587263" y="0"/>
                </a:lnTo>
                <a:lnTo>
                  <a:pt x="587263" y="528536"/>
                </a:lnTo>
                <a:lnTo>
                  <a:pt x="0" y="5285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7" id="127"/>
          <p:cNvGrpSpPr/>
          <p:nvPr/>
        </p:nvGrpSpPr>
        <p:grpSpPr>
          <a:xfrm rot="0">
            <a:off x="6169610" y="9070822"/>
            <a:ext cx="5948780" cy="374956"/>
            <a:chOff x="0" y="0"/>
            <a:chExt cx="7931707" cy="499941"/>
          </a:xfrm>
        </p:grpSpPr>
        <p:sp>
          <p:nvSpPr>
            <p:cNvPr name="Freeform 128" id="128"/>
            <p:cNvSpPr/>
            <p:nvPr/>
          </p:nvSpPr>
          <p:spPr>
            <a:xfrm flipH="true" flipV="false" rot="0">
              <a:off x="4515158" y="0"/>
              <a:ext cx="2666471" cy="499941"/>
            </a:xfrm>
            <a:custGeom>
              <a:avLst/>
              <a:gdLst/>
              <a:ahLst/>
              <a:cxnLst/>
              <a:rect r="r" b="b" t="t" l="l"/>
              <a:pathLst>
                <a:path h="499941" w="2666471">
                  <a:moveTo>
                    <a:pt x="2666471" y="0"/>
                  </a:moveTo>
                  <a:lnTo>
                    <a:pt x="0" y="0"/>
                  </a:lnTo>
                  <a:lnTo>
                    <a:pt x="0" y="499941"/>
                  </a:lnTo>
                  <a:lnTo>
                    <a:pt x="2666471" y="499941"/>
                  </a:lnTo>
                  <a:lnTo>
                    <a:pt x="2666471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-2" r="0" b="-2"/>
              </a:stretch>
            </a:blipFill>
          </p:spPr>
        </p:sp>
        <p:sp>
          <p:nvSpPr>
            <p:cNvPr name="Freeform 129" id="129"/>
            <p:cNvSpPr/>
            <p:nvPr/>
          </p:nvSpPr>
          <p:spPr>
            <a:xfrm flipH="true" flipV="false" rot="0">
              <a:off x="2125363" y="0"/>
              <a:ext cx="2666471" cy="499941"/>
            </a:xfrm>
            <a:custGeom>
              <a:avLst/>
              <a:gdLst/>
              <a:ahLst/>
              <a:cxnLst/>
              <a:rect r="r" b="b" t="t" l="l"/>
              <a:pathLst>
                <a:path h="499941" w="2666471">
                  <a:moveTo>
                    <a:pt x="2666471" y="0"/>
                  </a:moveTo>
                  <a:lnTo>
                    <a:pt x="0" y="0"/>
                  </a:lnTo>
                  <a:lnTo>
                    <a:pt x="0" y="499941"/>
                  </a:lnTo>
                  <a:lnTo>
                    <a:pt x="2666471" y="499941"/>
                  </a:lnTo>
                  <a:lnTo>
                    <a:pt x="2666471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-2" r="0" b="-2"/>
              </a:stretch>
            </a:blipFill>
          </p:spPr>
        </p:sp>
        <p:sp>
          <p:nvSpPr>
            <p:cNvPr name="Freeform 130" id="130"/>
            <p:cNvSpPr/>
            <p:nvPr/>
          </p:nvSpPr>
          <p:spPr>
            <a:xfrm flipH="true" flipV="false" rot="0">
              <a:off x="897011" y="0"/>
              <a:ext cx="2666471" cy="499941"/>
            </a:xfrm>
            <a:custGeom>
              <a:avLst/>
              <a:gdLst/>
              <a:ahLst/>
              <a:cxnLst/>
              <a:rect r="r" b="b" t="t" l="l"/>
              <a:pathLst>
                <a:path h="499941" w="2666471">
                  <a:moveTo>
                    <a:pt x="2666471" y="0"/>
                  </a:moveTo>
                  <a:lnTo>
                    <a:pt x="0" y="0"/>
                  </a:lnTo>
                  <a:lnTo>
                    <a:pt x="0" y="499941"/>
                  </a:lnTo>
                  <a:lnTo>
                    <a:pt x="2666471" y="499941"/>
                  </a:lnTo>
                  <a:lnTo>
                    <a:pt x="2666471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-2" r="0" b="-2"/>
              </a:stretch>
            </a:blipFill>
          </p:spPr>
        </p:sp>
        <p:sp>
          <p:nvSpPr>
            <p:cNvPr name="TextBox 131" id="131"/>
            <p:cNvSpPr txBox="true"/>
            <p:nvPr/>
          </p:nvSpPr>
          <p:spPr>
            <a:xfrm rot="0">
              <a:off x="0" y="68259"/>
              <a:ext cx="7931707" cy="334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55"/>
                </a:lnSpc>
              </a:pPr>
              <a:r>
                <a:rPr lang="en-US" sz="1539" spc="639">
                  <a:solidFill>
                    <a:srgbClr val="FFFFFF"/>
                  </a:solidFill>
                  <a:latin typeface="Abril Fatface"/>
                  <a:ea typeface="Abril Fatface"/>
                  <a:cs typeface="Abril Fatface"/>
                  <a:sym typeface="Abril Fatface"/>
                </a:rPr>
                <a:t>WWW.KOSCIOL.CZEST.PL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77777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77970" y="411957"/>
            <a:ext cx="13332060" cy="1851675"/>
            <a:chOff x="0" y="0"/>
            <a:chExt cx="11704320" cy="1625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704320" cy="1625600"/>
            </a:xfrm>
            <a:custGeom>
              <a:avLst/>
              <a:gdLst/>
              <a:ahLst/>
              <a:cxnLst/>
              <a:rect r="r" b="b" t="t" l="l"/>
              <a:pathLst>
                <a:path h="1625600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52400"/>
              <a:ext cx="11704320" cy="177800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553"/>
                </a:lnSpc>
              </a:pPr>
              <a:r>
                <a:rPr lang="en-US" sz="712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 to znaczy dla nas?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616846" y="2504998"/>
            <a:ext cx="13054308" cy="4029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7152" indent="-333576" lvl="1">
              <a:lnSpc>
                <a:spcPts val="6220"/>
              </a:lnSpc>
              <a:buFont typeface="Arial"/>
              <a:buChar char="•"/>
            </a:pPr>
            <a:r>
              <a:rPr lang="en-US" sz="518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✅ Grzech został już osądzony!</a:t>
            </a:r>
          </a:p>
          <a:p>
            <a:pPr algn="l" marL="667152" indent="-333576" lvl="1">
              <a:lnSpc>
                <a:spcPts val="6220"/>
              </a:lnSpc>
              <a:buFont typeface="Arial"/>
              <a:buChar char="•"/>
            </a:pPr>
            <a:r>
              <a:rPr lang="en-US" sz="518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✅ Nie ma potępienia w Chrystusie!</a:t>
            </a:r>
          </a:p>
          <a:p>
            <a:pPr algn="l" marL="666932" indent="-333466" lvl="1">
              <a:lnSpc>
                <a:spcPts val="6220"/>
              </a:lnSpc>
              <a:buFont typeface="Arial"/>
              <a:buChar char="•"/>
            </a:pPr>
            <a:r>
              <a:rPr lang="en-US" sz="518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✅ Sąd Chrystusowy to sąd nagrody, nie kary!</a:t>
            </a:r>
          </a:p>
          <a:p>
            <a:pPr algn="l" marL="667152" indent="-333576" lvl="1">
              <a:lnSpc>
                <a:spcPts val="6220"/>
              </a:lnSpc>
              <a:buFont typeface="Arial"/>
              <a:buChar char="•"/>
            </a:pPr>
            <a:r>
              <a:rPr lang="en-US" sz="518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✅ Żyj z wdzięcznością a nie w strachu!</a:t>
            </a:r>
          </a:p>
          <a:p>
            <a:pPr algn="l" marL="667152" indent="-333576" lvl="1">
              <a:lnSpc>
                <a:spcPts val="6220"/>
              </a:lnSpc>
              <a:buFont typeface="Arial"/>
              <a:buChar char="•"/>
            </a:pPr>
            <a:r>
              <a:rPr lang="en-US" sz="518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⚠️ Dla niewierzących – czas łaski trwa!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0" t="-74413" r="0" b="-336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59319" y="411957"/>
            <a:ext cx="13369363" cy="1856856"/>
            <a:chOff x="0" y="0"/>
            <a:chExt cx="11704320" cy="1625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704320" cy="1625600"/>
            </a:xfrm>
            <a:custGeom>
              <a:avLst/>
              <a:gdLst/>
              <a:ahLst/>
              <a:cxnLst/>
              <a:rect r="r" b="b" t="t" l="l"/>
              <a:pathLst>
                <a:path h="1625600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52400"/>
              <a:ext cx="11704320" cy="177800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577"/>
                </a:lnSpc>
              </a:pPr>
              <a:r>
                <a:rPr lang="en-US" sz="714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Sąd, który już się dokonał!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598583" y="2511200"/>
            <a:ext cx="13090834" cy="7337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018" indent="-334509" lvl="1">
              <a:lnSpc>
                <a:spcPts val="6238"/>
              </a:lnSpc>
              <a:buFont typeface="Arial"/>
              <a:buChar char="•"/>
            </a:pPr>
            <a:r>
              <a:rPr lang="en-US" sz="519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„Dokonało się.” – J 19,30</a:t>
            </a:r>
          </a:p>
          <a:p>
            <a:pPr algn="l" marL="669018" indent="-334509" lvl="1">
              <a:lnSpc>
                <a:spcPts val="6238"/>
              </a:lnSpc>
              <a:buFont typeface="Arial"/>
              <a:buChar char="•"/>
            </a:pPr>
            <a:r>
              <a:rPr lang="en-US" sz="519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„Teraz odbywa się sąd nad tym światem.” – J 12,31</a:t>
            </a:r>
          </a:p>
          <a:p>
            <a:pPr algn="l" marL="669018" indent="-334509" lvl="1">
              <a:lnSpc>
                <a:spcPts val="6238"/>
              </a:lnSpc>
              <a:buFont typeface="Arial"/>
              <a:buChar char="•"/>
            </a:pPr>
            <a:r>
              <a:rPr lang="en-US" sz="519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„Nie ma potępienia dla tych, którzy są w Chrystusie Jezusie.” – Rz 8,1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75162" r="0" b="-261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43182" y="411957"/>
            <a:ext cx="13401636" cy="1861338"/>
            <a:chOff x="0" y="0"/>
            <a:chExt cx="11704320" cy="1625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704320" cy="1625600"/>
            </a:xfrm>
            <a:custGeom>
              <a:avLst/>
              <a:gdLst/>
              <a:ahLst/>
              <a:cxnLst/>
              <a:rect r="r" b="b" t="t" l="l"/>
              <a:pathLst>
                <a:path h="1625600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52400"/>
              <a:ext cx="11704320" cy="177800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598"/>
                </a:lnSpc>
              </a:pPr>
              <a:r>
                <a:rPr lang="en-US" sz="716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Zakończenie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582783" y="2535617"/>
            <a:ext cx="13122435" cy="7335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0633" indent="-335317" lvl="1">
              <a:lnSpc>
                <a:spcPts val="6253"/>
              </a:lnSpc>
              <a:buFont typeface="Arial"/>
              <a:buChar char="•"/>
            </a:pPr>
            <a:r>
              <a:rPr lang="en-US" sz="52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„Kto wierzy w Niego, nie będzie sądzony.” – J 3,18</a:t>
            </a:r>
          </a:p>
          <a:p>
            <a:pPr algn="l" marL="670633" indent="-335317" lvl="1">
              <a:lnSpc>
                <a:spcPts val="6253"/>
              </a:lnSpc>
              <a:buFont typeface="Arial"/>
              <a:buChar char="•"/>
            </a:pPr>
            <a:r>
              <a:rPr lang="en-US" sz="52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Sąd odbył się – i zwyciężyła łaska!</a:t>
            </a:r>
          </a:p>
          <a:p>
            <a:pPr algn="l" marL="670633" indent="-335317" lvl="1">
              <a:lnSpc>
                <a:spcPts val="6253"/>
              </a:lnSpc>
              <a:buFont typeface="Arial"/>
              <a:buChar char="•"/>
            </a:pPr>
            <a:r>
              <a:rPr lang="en-US" sz="52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Nie bój się sądu, jeśli jesteś w Chrystusie.</a:t>
            </a:r>
          </a:p>
          <a:p>
            <a:pPr algn="l" marL="670633" indent="-335317" lvl="1">
              <a:lnSpc>
                <a:spcPts val="6253"/>
              </a:lnSpc>
              <a:buFont typeface="Arial"/>
              <a:buChar char="•"/>
            </a:pPr>
            <a:r>
              <a:rPr lang="en-US" sz="52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Żyj w wdzięczności i sprawiedliwości Bożej.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156440" y="428142"/>
            <a:ext cx="13975120" cy="1845265"/>
            <a:chOff x="0" y="0"/>
            <a:chExt cx="12311485" cy="1625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311484" cy="1625600"/>
            </a:xfrm>
            <a:custGeom>
              <a:avLst/>
              <a:gdLst/>
              <a:ahLst/>
              <a:cxnLst/>
              <a:rect r="r" b="b" t="t" l="l"/>
              <a:pathLst>
                <a:path h="1625600" w="12311484">
                  <a:moveTo>
                    <a:pt x="0" y="0"/>
                  </a:moveTo>
                  <a:lnTo>
                    <a:pt x="12311484" y="0"/>
                  </a:lnTo>
                  <a:lnTo>
                    <a:pt x="12311484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52400"/>
              <a:ext cx="12311485" cy="177800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524"/>
                </a:lnSpc>
              </a:pPr>
              <a:r>
                <a:rPr lang="en-US" sz="7103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OSĄDZANIE cz. 4 - Pięć Sądów w Biblii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639440" y="3004357"/>
            <a:ext cx="14106751" cy="4785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4842" indent="-332421" lvl="1">
              <a:lnSpc>
                <a:spcPts val="6199"/>
              </a:lnSpc>
              <a:buFont typeface="Arial"/>
              <a:buChar char="•"/>
            </a:pPr>
            <a:r>
              <a:rPr lang="en-US" sz="516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Czy Biblia mówi o jednym sądzie ostatecznym… czy o pięciu różnych sądach?</a:t>
            </a:r>
          </a:p>
          <a:p>
            <a:pPr algn="l" marL="664842" indent="-332421" lvl="1">
              <a:lnSpc>
                <a:spcPts val="6199"/>
              </a:lnSpc>
            </a:pPr>
          </a:p>
          <a:p>
            <a:pPr algn="l" marL="664842" indent="-332421" lvl="1">
              <a:lnSpc>
                <a:spcPts val="6199"/>
              </a:lnSpc>
              <a:buFont typeface="Arial"/>
              <a:buChar char="•"/>
            </a:pPr>
            <a:r>
              <a:rPr lang="en-US" sz="516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„Sąd należy do Boga.” – Ps 75,8</a:t>
            </a:r>
          </a:p>
          <a:p>
            <a:pPr algn="l" marL="664842" indent="-332421" lvl="1">
              <a:lnSpc>
                <a:spcPts val="6199"/>
              </a:lnSpc>
              <a:buFont typeface="Arial"/>
              <a:buChar char="•"/>
            </a:pPr>
            <a:r>
              <a:rPr lang="en-US" sz="516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„Nie sądźcie z pozoru, ale sądźcie sprawiedliwym sądem.” – J 7,24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77777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42779" y="411957"/>
            <a:ext cx="13402443" cy="1861450"/>
            <a:chOff x="0" y="0"/>
            <a:chExt cx="11704320" cy="1625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704320" cy="1625600"/>
            </a:xfrm>
            <a:custGeom>
              <a:avLst/>
              <a:gdLst/>
              <a:ahLst/>
              <a:cxnLst/>
              <a:rect r="r" b="b" t="t" l="l"/>
              <a:pathLst>
                <a:path h="1625600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52400"/>
              <a:ext cx="11704320" cy="177800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598"/>
                </a:lnSpc>
              </a:pPr>
              <a:r>
                <a:rPr lang="en-US" sz="716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Mit o jednym sądzie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582387" y="2535751"/>
            <a:ext cx="13123225" cy="7335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0674" indent="-335337" lvl="1">
              <a:lnSpc>
                <a:spcPts val="6253"/>
              </a:lnSpc>
              <a:buFont typeface="Arial"/>
              <a:buChar char="•"/>
            </a:pPr>
            <a:r>
              <a:rPr lang="en-US" sz="52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To nie jest obraz biblijny!</a:t>
            </a:r>
          </a:p>
          <a:p>
            <a:pPr algn="l" marL="670674" indent="-335337" lvl="1">
              <a:lnSpc>
                <a:spcPts val="6253"/>
              </a:lnSpc>
              <a:buFont typeface="Arial"/>
              <a:buChar char="•"/>
            </a:pPr>
            <a:r>
              <a:rPr lang="en-US" sz="52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Biblia mówi o różnych sądach, które mają różny cel, czas i rezultat.</a:t>
            </a:r>
          </a:p>
          <a:p>
            <a:pPr algn="l" marL="670674" indent="-335337" lvl="1">
              <a:lnSpc>
                <a:spcPts val="6253"/>
              </a:lnSpc>
              <a:buFont typeface="Arial"/>
              <a:buChar char="•"/>
            </a:pPr>
            <a:r>
              <a:rPr lang="en-US" sz="52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Jezus już osądził grzech na Krzyżu!</a:t>
            </a:r>
          </a:p>
          <a:p>
            <a:pPr algn="l" marL="670674" indent="-335337" lvl="1">
              <a:lnSpc>
                <a:spcPts val="6253"/>
              </a:lnSpc>
            </a:pPr>
          </a:p>
          <a:p>
            <a:pPr algn="l" marL="670674" indent="-335337" lvl="1">
              <a:lnSpc>
                <a:spcPts val="6253"/>
              </a:lnSpc>
              <a:buFont typeface="Arial"/>
              <a:buChar char="•"/>
            </a:pPr>
            <a:r>
              <a:rPr lang="en-US" sz="52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J. D. Pentecost: „Nie może być nic bardziej odległego od nauki Pisma niż myśl o jednym, wspólnym sądzie dla wszystkich.”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777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40805" y="411957"/>
            <a:ext cx="13406390" cy="1861999"/>
            <a:chOff x="0" y="0"/>
            <a:chExt cx="11704320" cy="1625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704320" cy="1625600"/>
            </a:xfrm>
            <a:custGeom>
              <a:avLst/>
              <a:gdLst/>
              <a:ahLst/>
              <a:cxnLst/>
              <a:rect r="r" b="b" t="t" l="l"/>
              <a:pathLst>
                <a:path h="1625600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61925"/>
              <a:ext cx="11704320" cy="17875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601"/>
                </a:lnSpc>
              </a:pPr>
              <a:r>
                <a:rPr lang="en-US" sz="716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Pięć sądów w Biblii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580455" y="2269707"/>
            <a:ext cx="14058800" cy="5735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0871" indent="-335435" lvl="1">
              <a:lnSpc>
                <a:spcPts val="9018"/>
              </a:lnSpc>
              <a:buFont typeface="Arial"/>
              <a:buChar char="•"/>
            </a:pPr>
            <a:r>
              <a:rPr lang="en-US" sz="52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1️⃣ Sąd nad grzechem (na Krzyżu)</a:t>
            </a:r>
          </a:p>
          <a:p>
            <a:pPr algn="l" marL="670871" indent="-335435" lvl="1">
              <a:lnSpc>
                <a:spcPts val="9018"/>
              </a:lnSpc>
              <a:buFont typeface="Arial"/>
              <a:buChar char="•"/>
            </a:pPr>
            <a:r>
              <a:rPr lang="en-US" sz="52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2️⃣ Sąd nad grzechem w wierzącym (dyscyplina)</a:t>
            </a:r>
          </a:p>
          <a:p>
            <a:pPr algn="l" marL="670871" indent="-335435" lvl="1">
              <a:lnSpc>
                <a:spcPts val="9018"/>
              </a:lnSpc>
              <a:buFont typeface="Arial"/>
              <a:buChar char="•"/>
            </a:pPr>
            <a:r>
              <a:rPr lang="en-US" sz="52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3️⃣ Sąd Chrystusowy (nagroda)</a:t>
            </a:r>
          </a:p>
          <a:p>
            <a:pPr algn="l" marL="670871" indent="-335435" lvl="1">
              <a:lnSpc>
                <a:spcPts val="9018"/>
              </a:lnSpc>
              <a:buFont typeface="Arial"/>
              <a:buChar char="•"/>
            </a:pPr>
            <a:r>
              <a:rPr lang="en-US" sz="52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4️⃣ Sąd nad narodami</a:t>
            </a:r>
          </a:p>
          <a:p>
            <a:pPr algn="l" marL="670871" indent="-335435" lvl="1">
              <a:lnSpc>
                <a:spcPts val="9018"/>
              </a:lnSpc>
              <a:buFont typeface="Arial"/>
              <a:buChar char="•"/>
            </a:pPr>
            <a:r>
              <a:rPr lang="en-US" sz="52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5️⃣ Wielki Biały Tron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53262" y="411957"/>
            <a:ext cx="13381476" cy="1858538"/>
            <a:chOff x="0" y="0"/>
            <a:chExt cx="11704320" cy="1625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704320" cy="1625600"/>
            </a:xfrm>
            <a:custGeom>
              <a:avLst/>
              <a:gdLst/>
              <a:ahLst/>
              <a:cxnLst/>
              <a:rect r="r" b="b" t="t" l="l"/>
              <a:pathLst>
                <a:path h="1625600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52400"/>
              <a:ext cx="11704320" cy="177800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585"/>
                </a:lnSpc>
              </a:pPr>
              <a:r>
                <a:rPr lang="en-US" sz="715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Sąd 1 – Na Krzyżu (30 n.e.)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592652" y="2532265"/>
            <a:ext cx="14264142" cy="7161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624" indent="-334812" lvl="1">
              <a:lnSpc>
                <a:spcPts val="6243"/>
              </a:lnSpc>
              <a:buFont typeface="Arial"/>
              <a:buChar char="•"/>
            </a:pPr>
            <a:r>
              <a:rPr lang="en-US" sz="520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Kto: Jezus za nas</a:t>
            </a:r>
          </a:p>
          <a:p>
            <a:pPr algn="l" marL="669624" indent="-334812" lvl="1">
              <a:lnSpc>
                <a:spcPts val="6243"/>
              </a:lnSpc>
              <a:buFont typeface="Arial"/>
              <a:buChar char="•"/>
            </a:pPr>
            <a:r>
              <a:rPr lang="en-US" sz="520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Miejsce: Golgota</a:t>
            </a:r>
          </a:p>
          <a:p>
            <a:pPr algn="l" marL="669624" indent="-334812" lvl="1">
              <a:lnSpc>
                <a:spcPts val="6243"/>
              </a:lnSpc>
              <a:buFont typeface="Arial"/>
              <a:buChar char="•"/>
            </a:pPr>
            <a:r>
              <a:rPr lang="en-US" sz="520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Rezultat: Śmierć Chrystusa, usprawiedliwienie wierzących</a:t>
            </a:r>
          </a:p>
          <a:p>
            <a:pPr algn="l" marL="669624" indent="-334812" lvl="1">
              <a:lnSpc>
                <a:spcPts val="6243"/>
              </a:lnSpc>
            </a:pPr>
          </a:p>
          <a:p>
            <a:pPr algn="l" marL="669624" indent="-334812" lvl="1">
              <a:lnSpc>
                <a:spcPts val="6243"/>
              </a:lnSpc>
              <a:buFont typeface="Arial"/>
              <a:buChar char="•"/>
            </a:pPr>
            <a:r>
              <a:rPr lang="en-US" sz="520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„On grzechy nasze sam na ciele swoim poniósł na drzewo” – 1 P 2,24</a:t>
            </a:r>
          </a:p>
          <a:p>
            <a:pPr algn="l" marL="669624" indent="-334812" lvl="1">
              <a:lnSpc>
                <a:spcPts val="6243"/>
              </a:lnSpc>
              <a:buFont typeface="Arial"/>
              <a:buChar char="•"/>
            </a:pPr>
            <a:r>
              <a:rPr lang="en-US" sz="520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„Nie ma potępienia dla tych, którzy są w Chrystusie Jezusie” – Rz 8,1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51500" r="0" b="-262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0073" y="416048"/>
            <a:ext cx="15427855" cy="1857359"/>
            <a:chOff x="0" y="0"/>
            <a:chExt cx="13502783" cy="1625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02784" cy="1625600"/>
            </a:xfrm>
            <a:custGeom>
              <a:avLst/>
              <a:gdLst/>
              <a:ahLst/>
              <a:cxnLst/>
              <a:rect r="r" b="b" t="t" l="l"/>
              <a:pathLst>
                <a:path h="1625600" w="13502784">
                  <a:moveTo>
                    <a:pt x="0" y="0"/>
                  </a:moveTo>
                  <a:lnTo>
                    <a:pt x="13502784" y="0"/>
                  </a:lnTo>
                  <a:lnTo>
                    <a:pt x="13502784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52400"/>
              <a:ext cx="13502783" cy="177800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579"/>
                </a:lnSpc>
              </a:pPr>
              <a:r>
                <a:rPr lang="en-US" sz="714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Sąd 2 – Grzech w wierzącym (dyscyplina)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596808" y="2511803"/>
            <a:ext cx="14102672" cy="5608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200" indent="-334600" lvl="1">
              <a:lnSpc>
                <a:spcPts val="623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Kto: Wierzący</a:t>
            </a:r>
          </a:p>
          <a:p>
            <a:pPr algn="l" marL="669200" indent="-334600" lvl="1">
              <a:lnSpc>
                <a:spcPts val="623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Czas: w każdym momencie życia</a:t>
            </a:r>
          </a:p>
          <a:p>
            <a:pPr algn="l" marL="669200" indent="-334600" lvl="1">
              <a:lnSpc>
                <a:spcPts val="623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Rezultat: Napomnienie, wychowanie, oczyszczenie</a:t>
            </a:r>
          </a:p>
          <a:p>
            <a:pPr algn="l" marL="669200" indent="-334600" lvl="1">
              <a:lnSpc>
                <a:spcPts val="6239"/>
              </a:lnSpc>
            </a:pPr>
          </a:p>
          <a:p>
            <a:pPr algn="l" marL="669200" indent="-334600" lvl="1">
              <a:lnSpc>
                <a:spcPts val="623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„Gdybyśmy sami siebie osądzali, nie podlegalibyśmy sądowi.” – 1 Kor 11,31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0" t="-29445" r="0" b="-4833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41402" y="411957"/>
            <a:ext cx="13405197" cy="1861833"/>
            <a:chOff x="0" y="0"/>
            <a:chExt cx="11704320" cy="1625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704320" cy="1625600"/>
            </a:xfrm>
            <a:custGeom>
              <a:avLst/>
              <a:gdLst/>
              <a:ahLst/>
              <a:cxnLst/>
              <a:rect r="r" b="b" t="t" l="l"/>
              <a:pathLst>
                <a:path h="1625600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61925"/>
              <a:ext cx="11704320" cy="17875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600"/>
                </a:lnSpc>
              </a:pPr>
              <a:r>
                <a:rPr lang="en-US" sz="716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Sąd 3 – Sąd Chrystusowy (nagroda)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581039" y="2536209"/>
            <a:ext cx="13125922" cy="7337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0812" indent="-335406" lvl="1">
              <a:lnSpc>
                <a:spcPts val="6254"/>
              </a:lnSpc>
              <a:buFont typeface="Arial"/>
              <a:buChar char="•"/>
            </a:pPr>
            <a:r>
              <a:rPr lang="en-US" sz="52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Kto: Wierzący</a:t>
            </a:r>
          </a:p>
          <a:p>
            <a:pPr algn="l" marL="670812" indent="-335406" lvl="1">
              <a:lnSpc>
                <a:spcPts val="6254"/>
              </a:lnSpc>
              <a:buFont typeface="Arial"/>
              <a:buChar char="•"/>
            </a:pPr>
            <a:r>
              <a:rPr lang="en-US" sz="52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Czas: Po pochwyceniu</a:t>
            </a:r>
          </a:p>
          <a:p>
            <a:pPr algn="l" marL="670812" indent="-335406" lvl="1">
              <a:lnSpc>
                <a:spcPts val="6254"/>
              </a:lnSpc>
              <a:buFont typeface="Arial"/>
              <a:buChar char="•"/>
            </a:pPr>
            <a:r>
              <a:rPr lang="en-US" sz="52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Miejsce: w powietrzu</a:t>
            </a:r>
          </a:p>
          <a:p>
            <a:pPr algn="l" marL="670812" indent="-335406" lvl="1">
              <a:lnSpc>
                <a:spcPts val="6254"/>
              </a:lnSpc>
              <a:buFont typeface="Arial"/>
              <a:buChar char="•"/>
            </a:pPr>
            <a:r>
              <a:rPr lang="en-US" sz="52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Rezultat: Nagroda lub strata (zbawienie zachowane)</a:t>
            </a:r>
          </a:p>
          <a:p>
            <a:pPr algn="l" marL="670812" indent="-335406" lvl="1">
              <a:lnSpc>
                <a:spcPts val="6254"/>
              </a:lnSpc>
            </a:pPr>
          </a:p>
          <a:p>
            <a:pPr algn="l" marL="670812" indent="-335406" lvl="1">
              <a:lnSpc>
                <a:spcPts val="6254"/>
              </a:lnSpc>
              <a:buFont typeface="Arial"/>
              <a:buChar char="•"/>
            </a:pPr>
            <a:r>
              <a:rPr lang="en-US" sz="52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„Wszyscy musimy stanąć przed sądem Chrystusowym.” – 2 Kor 5,10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47606" y="411957"/>
            <a:ext cx="13392787" cy="1860109"/>
            <a:chOff x="0" y="0"/>
            <a:chExt cx="11704320" cy="1625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704320" cy="1625600"/>
            </a:xfrm>
            <a:custGeom>
              <a:avLst/>
              <a:gdLst/>
              <a:ahLst/>
              <a:cxnLst/>
              <a:rect r="r" b="b" t="t" l="l"/>
              <a:pathLst>
                <a:path h="1625600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52400"/>
              <a:ext cx="11704320" cy="177800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592"/>
                </a:lnSpc>
              </a:pPr>
              <a:r>
                <a:rPr lang="en-US" sz="71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Sąd 4 – Sąd nad narodami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587115" y="2534145"/>
            <a:ext cx="13113771" cy="7330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0191" indent="-335095" lvl="1">
              <a:lnSpc>
                <a:spcPts val="6249"/>
              </a:lnSpc>
              <a:buFont typeface="Arial"/>
              <a:buChar char="•"/>
            </a:pPr>
            <a:r>
              <a:rPr lang="en-US" sz="520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Kto: Żyjące narody</a:t>
            </a:r>
          </a:p>
          <a:p>
            <a:pPr algn="l" marL="670191" indent="-335095" lvl="1">
              <a:lnSpc>
                <a:spcPts val="6249"/>
              </a:lnSpc>
              <a:buFont typeface="Arial"/>
              <a:buChar char="•"/>
            </a:pPr>
            <a:r>
              <a:rPr lang="en-US" sz="520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Czas: Przy powrocie Chrystusa</a:t>
            </a:r>
          </a:p>
          <a:p>
            <a:pPr algn="l" marL="670191" indent="-335095" lvl="1">
              <a:lnSpc>
                <a:spcPts val="6249"/>
              </a:lnSpc>
              <a:buFont typeface="Arial"/>
              <a:buChar char="•"/>
            </a:pPr>
            <a:r>
              <a:rPr lang="en-US" sz="520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Miejsce: Ziemia – Dolina Jozafata</a:t>
            </a:r>
          </a:p>
          <a:p>
            <a:pPr algn="l" marL="670191" indent="-335095" lvl="1">
              <a:lnSpc>
                <a:spcPts val="6249"/>
              </a:lnSpc>
              <a:buFont typeface="Arial"/>
              <a:buChar char="•"/>
            </a:pPr>
            <a:r>
              <a:rPr lang="en-US" sz="520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Rezultat: Owce i kozły – życie lub kara</a:t>
            </a:r>
          </a:p>
          <a:p>
            <a:pPr algn="l" marL="670191" indent="-335095" lvl="1">
              <a:lnSpc>
                <a:spcPts val="6249"/>
              </a:lnSpc>
            </a:pPr>
          </a:p>
          <a:p>
            <a:pPr algn="l" marL="670191" indent="-335095" lvl="1">
              <a:lnSpc>
                <a:spcPts val="6249"/>
              </a:lnSpc>
              <a:buFont typeface="Arial"/>
              <a:buChar char="•"/>
            </a:pPr>
            <a:r>
              <a:rPr lang="en-US" sz="520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„Gdy Syn Człowieczy przyjdzie w chwale…” – Mt 25,31-32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75162" r="0" b="-261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51017" y="411957"/>
            <a:ext cx="13385967" cy="1859162"/>
            <a:chOff x="0" y="0"/>
            <a:chExt cx="11704320" cy="1625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704320" cy="1625600"/>
            </a:xfrm>
            <a:custGeom>
              <a:avLst/>
              <a:gdLst/>
              <a:ahLst/>
              <a:cxnLst/>
              <a:rect r="r" b="b" t="t" l="l"/>
              <a:pathLst>
                <a:path h="1625600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52400"/>
              <a:ext cx="11704320" cy="177800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588"/>
                </a:lnSpc>
              </a:pPr>
              <a:r>
                <a:rPr lang="en-US" sz="715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Sąd 5 – Wielki Biały Tron (Obj 20)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590454" y="2533011"/>
            <a:ext cx="13107092" cy="7327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849" indent="-334925" lvl="1">
              <a:lnSpc>
                <a:spcPts val="6246"/>
              </a:lnSpc>
              <a:buFont typeface="Arial"/>
              <a:buChar char="•"/>
            </a:pPr>
            <a:r>
              <a:rPr lang="en-US" sz="520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Kto: Niewierzący umarli</a:t>
            </a:r>
          </a:p>
          <a:p>
            <a:pPr algn="l" marL="669849" indent="-334925" lvl="1">
              <a:lnSpc>
                <a:spcPts val="6246"/>
              </a:lnSpc>
              <a:buFont typeface="Arial"/>
              <a:buChar char="•"/>
            </a:pPr>
            <a:r>
              <a:rPr lang="en-US" sz="520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Czas: Po Tysiącletnim Królestwie</a:t>
            </a:r>
          </a:p>
          <a:p>
            <a:pPr algn="l" marL="669849" indent="-334925" lvl="1">
              <a:lnSpc>
                <a:spcPts val="6246"/>
              </a:lnSpc>
              <a:buFont typeface="Arial"/>
              <a:buChar char="•"/>
            </a:pPr>
            <a:r>
              <a:rPr lang="en-US" sz="520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Miejsce: Przed Tronem Boga</a:t>
            </a:r>
          </a:p>
          <a:p>
            <a:pPr algn="l" marL="669849" indent="-334925" lvl="1">
              <a:lnSpc>
                <a:spcPts val="6246"/>
              </a:lnSpc>
              <a:buFont typeface="Arial"/>
              <a:buChar char="•"/>
            </a:pPr>
            <a:r>
              <a:rPr lang="en-US" sz="520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Rezultat: Potępienie</a:t>
            </a:r>
          </a:p>
          <a:p>
            <a:pPr algn="l" marL="669849" indent="-334925" lvl="1">
              <a:lnSpc>
                <a:spcPts val="6246"/>
              </a:lnSpc>
            </a:pPr>
          </a:p>
          <a:p>
            <a:pPr algn="l" marL="669849" indent="-334925" lvl="1">
              <a:lnSpc>
                <a:spcPts val="6246"/>
              </a:lnSpc>
              <a:buFont typeface="Arial"/>
              <a:buChar char="•"/>
            </a:pPr>
            <a:r>
              <a:rPr lang="en-US" sz="520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„I ujrzałem wielki biały tron…” – Obj 20,11-12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DAG4Jgl5PBE</dc:identifier>
  <dcterms:modified xsi:type="dcterms:W3CDTF">2011-08-01T06:04:30Z</dcterms:modified>
  <cp:revision>1</cp:revision>
  <dc:title>Osadzanie_cz4_Piec_Sadow_w_Biblii_Piotr_Wosinek.pptx</dc:title>
</cp:coreProperties>
</file>